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8329" r:id="rId2"/>
    <p:sldId id="8340" r:id="rId3"/>
    <p:sldId id="8332" r:id="rId4"/>
    <p:sldId id="8333" r:id="rId5"/>
    <p:sldId id="8331" r:id="rId6"/>
    <p:sldId id="8338" r:id="rId7"/>
    <p:sldId id="8335" r:id="rId8"/>
    <p:sldId id="8334" r:id="rId9"/>
    <p:sldId id="8337" r:id="rId10"/>
    <p:sldId id="8339" r:id="rId11"/>
    <p:sldId id="8336" r:id="rId12"/>
    <p:sldId id="978" r:id="rId13"/>
    <p:sldId id="8330" r:id="rId14"/>
  </p:sldIdLst>
  <p:sldSz cx="9144000" cy="6858000" type="screen4x3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597"/>
    <a:srgbClr val="FF0000"/>
    <a:srgbClr val="245192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C4E3DD-470A-4C6D-B5FA-138575DBF1C9}" v="64" dt="2024-05-10T04:09:26.7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53" autoAdjust="0"/>
    <p:restoredTop sz="94405" autoAdjust="0"/>
  </p:normalViewPr>
  <p:slideViewPr>
    <p:cSldViewPr snapToGrid="0">
      <p:cViewPr varScale="1">
        <p:scale>
          <a:sx n="114" d="100"/>
          <a:sy n="114" d="100"/>
        </p:scale>
        <p:origin x="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wen Li" userId="f6b93608e3c1cfaf" providerId="LiveId" clId="{A3C4E3DD-470A-4C6D-B5FA-138575DBF1C9}"/>
    <pc:docChg chg="undo custSel addSld delSld modSld delMainMaster">
      <pc:chgData name="Bowen Li" userId="f6b93608e3c1cfaf" providerId="LiveId" clId="{A3C4E3DD-470A-4C6D-B5FA-138575DBF1C9}" dt="2024-05-10T04:09:26.754" v="314" actId="2711"/>
      <pc:docMkLst>
        <pc:docMk/>
      </pc:docMkLst>
      <pc:sldChg chg="modSp mod">
        <pc:chgData name="Bowen Li" userId="f6b93608e3c1cfaf" providerId="LiveId" clId="{A3C4E3DD-470A-4C6D-B5FA-138575DBF1C9}" dt="2024-05-10T04:04:01.988" v="279" actId="1076"/>
        <pc:sldMkLst>
          <pc:docMk/>
          <pc:sldMk cId="0" sldId="257"/>
        </pc:sldMkLst>
        <pc:spChg chg="mod">
          <ac:chgData name="Bowen Li" userId="f6b93608e3c1cfaf" providerId="LiveId" clId="{A3C4E3DD-470A-4C6D-B5FA-138575DBF1C9}" dt="2024-05-10T04:04:01.988" v="279" actId="1076"/>
          <ac:spMkLst>
            <pc:docMk/>
            <pc:sldMk cId="0" sldId="257"/>
            <ac:spMk id="49163" creationId="{00000000-0000-0000-0000-000000000000}"/>
          </ac:spMkLst>
        </pc:spChg>
      </pc:sldChg>
      <pc:sldChg chg="del">
        <pc:chgData name="Bowen Li" userId="f6b93608e3c1cfaf" providerId="LiveId" clId="{A3C4E3DD-470A-4C6D-B5FA-138575DBF1C9}" dt="2024-05-10T03:56:13.916" v="207" actId="47"/>
        <pc:sldMkLst>
          <pc:docMk/>
          <pc:sldMk cId="0" sldId="258"/>
        </pc:sldMkLst>
      </pc:sldChg>
      <pc:sldChg chg="addSp delSp modSp add mod">
        <pc:chgData name="Bowen Li" userId="f6b93608e3c1cfaf" providerId="LiveId" clId="{A3C4E3DD-470A-4C6D-B5FA-138575DBF1C9}" dt="2024-05-10T03:55:38.526" v="189" actId="1076"/>
        <pc:sldMkLst>
          <pc:docMk/>
          <pc:sldMk cId="2836916440" sldId="1654"/>
        </pc:sldMkLst>
        <pc:spChg chg="del">
          <ac:chgData name="Bowen Li" userId="f6b93608e3c1cfaf" providerId="LiveId" clId="{A3C4E3DD-470A-4C6D-B5FA-138575DBF1C9}" dt="2024-05-10T03:55:35.446" v="187" actId="478"/>
          <ac:spMkLst>
            <pc:docMk/>
            <pc:sldMk cId="2836916440" sldId="1654"/>
            <ac:spMk id="3" creationId="{B2D5EB95-3BBC-A312-9AF2-9144F4A8C7D0}"/>
          </ac:spMkLst>
        </pc:spChg>
        <pc:spChg chg="add mod">
          <ac:chgData name="Bowen Li" userId="f6b93608e3c1cfaf" providerId="LiveId" clId="{A3C4E3DD-470A-4C6D-B5FA-138575DBF1C9}" dt="2024-05-10T03:55:38.526" v="189" actId="1076"/>
          <ac:spMkLst>
            <pc:docMk/>
            <pc:sldMk cId="2836916440" sldId="1654"/>
            <ac:spMk id="4" creationId="{A1AFAC22-BDCF-7BEB-1F0D-13FA63BA5E01}"/>
          </ac:spMkLst>
        </pc:spChg>
      </pc:sldChg>
      <pc:sldChg chg="addSp delSp modSp add mod">
        <pc:chgData name="Bowen Li" userId="f6b93608e3c1cfaf" providerId="LiveId" clId="{A3C4E3DD-470A-4C6D-B5FA-138575DBF1C9}" dt="2024-05-10T03:56:00.886" v="201" actId="1076"/>
        <pc:sldMkLst>
          <pc:docMk/>
          <pc:sldMk cId="3990298190" sldId="1660"/>
        </pc:sldMkLst>
        <pc:spChg chg="del">
          <ac:chgData name="Bowen Li" userId="f6b93608e3c1cfaf" providerId="LiveId" clId="{A3C4E3DD-470A-4C6D-B5FA-138575DBF1C9}" dt="2024-05-10T03:55:58.126" v="199" actId="478"/>
          <ac:spMkLst>
            <pc:docMk/>
            <pc:sldMk cId="3990298190" sldId="1660"/>
            <ac:spMk id="5" creationId="{8FC77FB6-902B-C6FE-42E6-9AE4AF5565B2}"/>
          </ac:spMkLst>
        </pc:spChg>
        <pc:spChg chg="add mod">
          <ac:chgData name="Bowen Li" userId="f6b93608e3c1cfaf" providerId="LiveId" clId="{A3C4E3DD-470A-4C6D-B5FA-138575DBF1C9}" dt="2024-05-10T03:56:00.886" v="201" actId="1076"/>
          <ac:spMkLst>
            <pc:docMk/>
            <pc:sldMk cId="3990298190" sldId="1660"/>
            <ac:spMk id="6" creationId="{AC93B661-6E89-7D62-6989-D4640A955B0C}"/>
          </ac:spMkLst>
        </pc:spChg>
      </pc:sldChg>
      <pc:sldChg chg="addSp delSp modSp add mod">
        <pc:chgData name="Bowen Li" userId="f6b93608e3c1cfaf" providerId="LiveId" clId="{A3C4E3DD-470A-4C6D-B5FA-138575DBF1C9}" dt="2024-05-10T03:55:49.401" v="195" actId="1076"/>
        <pc:sldMkLst>
          <pc:docMk/>
          <pc:sldMk cId="1636189480" sldId="1662"/>
        </pc:sldMkLst>
        <pc:spChg chg="add mod">
          <ac:chgData name="Bowen Li" userId="f6b93608e3c1cfaf" providerId="LiveId" clId="{A3C4E3DD-470A-4C6D-B5FA-138575DBF1C9}" dt="2024-05-10T03:55:49.401" v="195" actId="1076"/>
          <ac:spMkLst>
            <pc:docMk/>
            <pc:sldMk cId="1636189480" sldId="1662"/>
            <ac:spMk id="4" creationId="{126EDBEF-10E4-EC96-009E-86C6FD230664}"/>
          </ac:spMkLst>
        </pc:spChg>
        <pc:spChg chg="del">
          <ac:chgData name="Bowen Li" userId="f6b93608e3c1cfaf" providerId="LiveId" clId="{A3C4E3DD-470A-4C6D-B5FA-138575DBF1C9}" dt="2024-05-10T03:55:47.197" v="193" actId="478"/>
          <ac:spMkLst>
            <pc:docMk/>
            <pc:sldMk cId="1636189480" sldId="1662"/>
            <ac:spMk id="7" creationId="{DB706287-6023-8BD9-3EDF-375C6FACBF98}"/>
          </ac:spMkLst>
        </pc:spChg>
      </pc:sldChg>
      <pc:sldChg chg="addSp delSp modSp add mod">
        <pc:chgData name="Bowen Li" userId="f6b93608e3c1cfaf" providerId="LiveId" clId="{A3C4E3DD-470A-4C6D-B5FA-138575DBF1C9}" dt="2024-05-10T03:55:44.405" v="192" actId="1076"/>
        <pc:sldMkLst>
          <pc:docMk/>
          <pc:sldMk cId="690137559" sldId="1697"/>
        </pc:sldMkLst>
        <pc:spChg chg="add mod">
          <ac:chgData name="Bowen Li" userId="f6b93608e3c1cfaf" providerId="LiveId" clId="{A3C4E3DD-470A-4C6D-B5FA-138575DBF1C9}" dt="2024-05-10T03:55:44.405" v="192" actId="1076"/>
          <ac:spMkLst>
            <pc:docMk/>
            <pc:sldMk cId="690137559" sldId="1697"/>
            <ac:spMk id="4" creationId="{37BF2463-3905-2BDB-CF1C-E91B553242BD}"/>
          </ac:spMkLst>
        </pc:spChg>
        <pc:spChg chg="del">
          <ac:chgData name="Bowen Li" userId="f6b93608e3c1cfaf" providerId="LiveId" clId="{A3C4E3DD-470A-4C6D-B5FA-138575DBF1C9}" dt="2024-05-10T03:55:41.497" v="190" actId="478"/>
          <ac:spMkLst>
            <pc:docMk/>
            <pc:sldMk cId="690137559" sldId="1697"/>
            <ac:spMk id="10" creationId="{1755333D-103F-EDD9-EF8F-A30BDA452C01}"/>
          </ac:spMkLst>
        </pc:spChg>
        <pc:spChg chg="mod">
          <ac:chgData name="Bowen Li" userId="f6b93608e3c1cfaf" providerId="LiveId" clId="{A3C4E3DD-470A-4C6D-B5FA-138575DBF1C9}" dt="2024-05-10T03:41:21.979" v="4" actId="207"/>
          <ac:spMkLst>
            <pc:docMk/>
            <pc:sldMk cId="690137559" sldId="1697"/>
            <ac:spMk id="80" creationId="{6EC2BCD8-6148-4E5B-BA3E-BC01E5F8DAD3}"/>
          </ac:spMkLst>
        </pc:spChg>
      </pc:sldChg>
      <pc:sldChg chg="addSp delSp modSp add mod">
        <pc:chgData name="Bowen Li" userId="f6b93608e3c1cfaf" providerId="LiveId" clId="{A3C4E3DD-470A-4C6D-B5FA-138575DBF1C9}" dt="2024-05-10T04:08:01.877" v="303" actId="207"/>
        <pc:sldMkLst>
          <pc:docMk/>
          <pc:sldMk cId="3912340724" sldId="1699"/>
        </pc:sldMkLst>
        <pc:spChg chg="add mod">
          <ac:chgData name="Bowen Li" userId="f6b93608e3c1cfaf" providerId="LiveId" clId="{A3C4E3DD-470A-4C6D-B5FA-138575DBF1C9}" dt="2024-05-10T03:57:12.147" v="213" actId="1076"/>
          <ac:spMkLst>
            <pc:docMk/>
            <pc:sldMk cId="3912340724" sldId="1699"/>
            <ac:spMk id="4" creationId="{C6B09D6B-1E71-2DE1-0E82-70E20FEC6E32}"/>
          </ac:spMkLst>
        </pc:spChg>
        <pc:spChg chg="del">
          <ac:chgData name="Bowen Li" userId="f6b93608e3c1cfaf" providerId="LiveId" clId="{A3C4E3DD-470A-4C6D-B5FA-138575DBF1C9}" dt="2024-05-10T03:56:04.042" v="202" actId="478"/>
          <ac:spMkLst>
            <pc:docMk/>
            <pc:sldMk cId="3912340724" sldId="1699"/>
            <ac:spMk id="8" creationId="{D5526FFA-5826-39E9-76C7-4DE1512134FA}"/>
          </ac:spMkLst>
        </pc:spChg>
        <pc:spChg chg="mod">
          <ac:chgData name="Bowen Li" userId="f6b93608e3c1cfaf" providerId="LiveId" clId="{A3C4E3DD-470A-4C6D-B5FA-138575DBF1C9}" dt="2024-05-10T04:08:01.877" v="303" actId="207"/>
          <ac:spMkLst>
            <pc:docMk/>
            <pc:sldMk cId="3912340724" sldId="1699"/>
            <ac:spMk id="181" creationId="{F591DA08-FE30-4876-AD3E-000333B1A2C2}"/>
          </ac:spMkLst>
        </pc:spChg>
      </pc:sldChg>
      <pc:sldChg chg="add">
        <pc:chgData name="Bowen Li" userId="f6b93608e3c1cfaf" providerId="LiveId" clId="{A3C4E3DD-470A-4C6D-B5FA-138575DBF1C9}" dt="2024-05-10T03:39:43.320" v="0"/>
        <pc:sldMkLst>
          <pc:docMk/>
          <pc:sldMk cId="4161265759" sldId="1756"/>
        </pc:sldMkLst>
      </pc:sldChg>
      <pc:sldChg chg="addSp delSp modSp add mod">
        <pc:chgData name="Bowen Li" userId="f6b93608e3c1cfaf" providerId="LiveId" clId="{A3C4E3DD-470A-4C6D-B5FA-138575DBF1C9}" dt="2024-05-10T03:55:54.891" v="198" actId="1076"/>
        <pc:sldMkLst>
          <pc:docMk/>
          <pc:sldMk cId="2290423777" sldId="1769"/>
        </pc:sldMkLst>
        <pc:spChg chg="add mod">
          <ac:chgData name="Bowen Li" userId="f6b93608e3c1cfaf" providerId="LiveId" clId="{A3C4E3DD-470A-4C6D-B5FA-138575DBF1C9}" dt="2024-05-10T03:55:54.891" v="198" actId="1076"/>
          <ac:spMkLst>
            <pc:docMk/>
            <pc:sldMk cId="2290423777" sldId="1769"/>
            <ac:spMk id="3" creationId="{DD18D807-3813-5DAF-185E-E87603D40BD3}"/>
          </ac:spMkLst>
        </pc:spChg>
        <pc:spChg chg="del">
          <ac:chgData name="Bowen Li" userId="f6b93608e3c1cfaf" providerId="LiveId" clId="{A3C4E3DD-470A-4C6D-B5FA-138575DBF1C9}" dt="2024-05-10T03:55:52.156" v="196" actId="478"/>
          <ac:spMkLst>
            <pc:docMk/>
            <pc:sldMk cId="2290423777" sldId="1769"/>
            <ac:spMk id="7" creationId="{0D020EFB-1075-AF65-26E2-D8D34A696F20}"/>
          </ac:spMkLst>
        </pc:spChg>
      </pc:sldChg>
      <pc:sldChg chg="addSp delSp modSp add mod">
        <pc:chgData name="Bowen Li" userId="f6b93608e3c1cfaf" providerId="LiveId" clId="{A3C4E3DD-470A-4C6D-B5FA-138575DBF1C9}" dt="2024-05-10T03:55:31.385" v="186" actId="1076"/>
        <pc:sldMkLst>
          <pc:docMk/>
          <pc:sldMk cId="1557655900" sldId="1809"/>
        </pc:sldMkLst>
        <pc:spChg chg="del">
          <ac:chgData name="Bowen Li" userId="f6b93608e3c1cfaf" providerId="LiveId" clId="{A3C4E3DD-470A-4C6D-B5FA-138575DBF1C9}" dt="2024-05-10T03:55:28.309" v="184" actId="478"/>
          <ac:spMkLst>
            <pc:docMk/>
            <pc:sldMk cId="1557655900" sldId="1809"/>
            <ac:spMk id="6" creationId="{ED0C7EA1-D185-7179-0BCE-7345AD631B7C}"/>
          </ac:spMkLst>
        </pc:spChg>
        <pc:spChg chg="add mod">
          <ac:chgData name="Bowen Li" userId="f6b93608e3c1cfaf" providerId="LiveId" clId="{A3C4E3DD-470A-4C6D-B5FA-138575DBF1C9}" dt="2024-05-10T03:55:31.385" v="186" actId="1076"/>
          <ac:spMkLst>
            <pc:docMk/>
            <pc:sldMk cId="1557655900" sldId="1809"/>
            <ac:spMk id="11" creationId="{739E9951-4A38-2B84-9475-B184B3E49259}"/>
          </ac:spMkLst>
        </pc:spChg>
        <pc:spChg chg="mod">
          <ac:chgData name="Bowen Li" userId="f6b93608e3c1cfaf" providerId="LiveId" clId="{A3C4E3DD-470A-4C6D-B5FA-138575DBF1C9}" dt="2024-05-10T03:39:56.333" v="1" actId="207"/>
          <ac:spMkLst>
            <pc:docMk/>
            <pc:sldMk cId="1557655900" sldId="1809"/>
            <ac:spMk id="18" creationId="{12D8F0C2-1443-9304-B8A8-EC3801F15782}"/>
          </ac:spMkLst>
        </pc:spChg>
      </pc:sldChg>
      <pc:sldChg chg="addSp delSp modSp del mod">
        <pc:chgData name="Bowen Li" userId="f6b93608e3c1cfaf" providerId="LiveId" clId="{A3C4E3DD-470A-4C6D-B5FA-138575DBF1C9}" dt="2024-05-10T03:46:32.091" v="33" actId="47"/>
        <pc:sldMkLst>
          <pc:docMk/>
          <pc:sldMk cId="0" sldId="8356"/>
        </pc:sldMkLst>
        <pc:spChg chg="add mod">
          <ac:chgData name="Bowen Li" userId="f6b93608e3c1cfaf" providerId="LiveId" clId="{A3C4E3DD-470A-4C6D-B5FA-138575DBF1C9}" dt="2024-05-10T03:44:02.501" v="12" actId="14100"/>
          <ac:spMkLst>
            <pc:docMk/>
            <pc:sldMk cId="0" sldId="8356"/>
            <ac:spMk id="4" creationId="{ABC58A7A-080B-B378-E32F-CF8C57AF4742}"/>
          </ac:spMkLst>
        </pc:spChg>
        <pc:spChg chg="del">
          <ac:chgData name="Bowen Li" userId="f6b93608e3c1cfaf" providerId="LiveId" clId="{A3C4E3DD-470A-4C6D-B5FA-138575DBF1C9}" dt="2024-05-10T03:43:54.992" v="5" actId="478"/>
          <ac:spMkLst>
            <pc:docMk/>
            <pc:sldMk cId="0" sldId="8356"/>
            <ac:spMk id="49154" creationId="{00000000-0000-0000-0000-000000000000}"/>
          </ac:spMkLst>
        </pc:spChg>
      </pc:sldChg>
      <pc:sldChg chg="modSp add del">
        <pc:chgData name="Bowen Li" userId="f6b93608e3c1cfaf" providerId="LiveId" clId="{A3C4E3DD-470A-4C6D-B5FA-138575DBF1C9}" dt="2024-05-10T04:04:09.122" v="281" actId="113"/>
        <pc:sldMkLst>
          <pc:docMk/>
          <pc:sldMk cId="0" sldId="8364"/>
        </pc:sldMkLst>
        <pc:spChg chg="mod">
          <ac:chgData name="Bowen Li" userId="f6b93608e3c1cfaf" providerId="LiveId" clId="{A3C4E3DD-470A-4C6D-B5FA-138575DBF1C9}" dt="2024-05-10T04:04:09.122" v="281" actId="113"/>
          <ac:spMkLst>
            <pc:docMk/>
            <pc:sldMk cId="0" sldId="8364"/>
            <ac:spMk id="4" creationId="{00000000-0000-0000-0000-000000000000}"/>
          </ac:spMkLst>
        </pc:spChg>
      </pc:sldChg>
      <pc:sldChg chg="modSp mod">
        <pc:chgData name="Bowen Li" userId="f6b93608e3c1cfaf" providerId="LiveId" clId="{A3C4E3DD-470A-4C6D-B5FA-138575DBF1C9}" dt="2024-05-10T03:56:57.540" v="210" actId="20577"/>
        <pc:sldMkLst>
          <pc:docMk/>
          <pc:sldMk cId="0" sldId="8384"/>
        </pc:sldMkLst>
        <pc:spChg chg="mod">
          <ac:chgData name="Bowen Li" userId="f6b93608e3c1cfaf" providerId="LiveId" clId="{A3C4E3DD-470A-4C6D-B5FA-138575DBF1C9}" dt="2024-05-10T03:56:57.540" v="210" actId="20577"/>
          <ac:spMkLst>
            <pc:docMk/>
            <pc:sldMk cId="0" sldId="8384"/>
            <ac:spMk id="7" creationId="{00000000-0000-0000-0000-000000000000}"/>
          </ac:spMkLst>
        </pc:spChg>
      </pc:sldChg>
      <pc:sldChg chg="addSp delSp modSp">
        <pc:chgData name="Bowen Li" userId="f6b93608e3c1cfaf" providerId="LiveId" clId="{A3C4E3DD-470A-4C6D-B5FA-138575DBF1C9}" dt="2024-05-10T03:57:02.094" v="212"/>
        <pc:sldMkLst>
          <pc:docMk/>
          <pc:sldMk cId="0" sldId="8385"/>
        </pc:sldMkLst>
        <pc:spChg chg="add mod">
          <ac:chgData name="Bowen Li" userId="f6b93608e3c1cfaf" providerId="LiveId" clId="{A3C4E3DD-470A-4C6D-B5FA-138575DBF1C9}" dt="2024-05-10T03:57:02.094" v="212"/>
          <ac:spMkLst>
            <pc:docMk/>
            <pc:sldMk cId="0" sldId="8385"/>
            <ac:spMk id="4" creationId="{1D7CF677-7384-855E-5864-2E2B5969D6E1}"/>
          </ac:spMkLst>
        </pc:spChg>
        <pc:spChg chg="del">
          <ac:chgData name="Bowen Li" userId="f6b93608e3c1cfaf" providerId="LiveId" clId="{A3C4E3DD-470A-4C6D-B5FA-138575DBF1C9}" dt="2024-05-10T03:57:01.851" v="211" actId="478"/>
          <ac:spMkLst>
            <pc:docMk/>
            <pc:sldMk cId="0" sldId="8385"/>
            <ac:spMk id="10" creationId="{00000000-0000-0000-0000-000000000000}"/>
          </ac:spMkLst>
        </pc:spChg>
      </pc:sldChg>
      <pc:sldChg chg="modSp">
        <pc:chgData name="Bowen Li" userId="f6b93608e3c1cfaf" providerId="LiveId" clId="{A3C4E3DD-470A-4C6D-B5FA-138575DBF1C9}" dt="2024-05-10T04:09:26.754" v="314" actId="2711"/>
        <pc:sldMkLst>
          <pc:docMk/>
          <pc:sldMk cId="0" sldId="8390"/>
        </pc:sldMkLst>
        <pc:spChg chg="mod">
          <ac:chgData name="Bowen Li" userId="f6b93608e3c1cfaf" providerId="LiveId" clId="{A3C4E3DD-470A-4C6D-B5FA-138575DBF1C9}" dt="2024-05-10T04:09:26.754" v="314" actId="2711"/>
          <ac:spMkLst>
            <pc:docMk/>
            <pc:sldMk cId="0" sldId="8390"/>
            <ac:spMk id="77834" creationId="{00000000-0000-0000-0000-000000000000}"/>
          </ac:spMkLst>
        </pc:spChg>
      </pc:sldChg>
      <pc:sldChg chg="modSp mod">
        <pc:chgData name="Bowen Li" userId="f6b93608e3c1cfaf" providerId="LiveId" clId="{A3C4E3DD-470A-4C6D-B5FA-138575DBF1C9}" dt="2024-05-10T04:04:47.850" v="282" actId="20577"/>
        <pc:sldMkLst>
          <pc:docMk/>
          <pc:sldMk cId="0" sldId="8402"/>
        </pc:sldMkLst>
        <pc:spChg chg="mod">
          <ac:chgData name="Bowen Li" userId="f6b93608e3c1cfaf" providerId="LiveId" clId="{A3C4E3DD-470A-4C6D-B5FA-138575DBF1C9}" dt="2024-05-10T04:04:47.850" v="282" actId="20577"/>
          <ac:spMkLst>
            <pc:docMk/>
            <pc:sldMk cId="0" sldId="8402"/>
            <ac:spMk id="112647" creationId="{00000000-0000-0000-0000-000000000000}"/>
          </ac:spMkLst>
        </pc:spChg>
      </pc:sldChg>
      <pc:sldChg chg="modSp mod">
        <pc:chgData name="Bowen Li" userId="f6b93608e3c1cfaf" providerId="LiveId" clId="{A3C4E3DD-470A-4C6D-B5FA-138575DBF1C9}" dt="2024-05-10T04:05:43.039" v="301" actId="113"/>
        <pc:sldMkLst>
          <pc:docMk/>
          <pc:sldMk cId="0" sldId="8404"/>
        </pc:sldMkLst>
        <pc:spChg chg="mod">
          <ac:chgData name="Bowen Li" userId="f6b93608e3c1cfaf" providerId="LiveId" clId="{A3C4E3DD-470A-4C6D-B5FA-138575DBF1C9}" dt="2024-05-10T04:04:50.466" v="283" actId="20577"/>
          <ac:spMkLst>
            <pc:docMk/>
            <pc:sldMk cId="0" sldId="8404"/>
            <ac:spMk id="14" creationId="{00000000-0000-0000-0000-000000000000}"/>
          </ac:spMkLst>
        </pc:spChg>
        <pc:spChg chg="mod">
          <ac:chgData name="Bowen Li" userId="f6b93608e3c1cfaf" providerId="LiveId" clId="{A3C4E3DD-470A-4C6D-B5FA-138575DBF1C9}" dt="2024-05-10T04:05:43.039" v="301" actId="113"/>
          <ac:spMkLst>
            <pc:docMk/>
            <pc:sldMk cId="0" sldId="8404"/>
            <ac:spMk id="101380" creationId="{00000000-0000-0000-0000-000000000000}"/>
          </ac:spMkLst>
        </pc:spChg>
      </pc:sldChg>
      <pc:sldChg chg="addSp delSp modSp mod">
        <pc:chgData name="Bowen Li" userId="f6b93608e3c1cfaf" providerId="LiveId" clId="{A3C4E3DD-470A-4C6D-B5FA-138575DBF1C9}" dt="2024-05-10T04:05:26.707" v="299" actId="167"/>
        <pc:sldMkLst>
          <pc:docMk/>
          <pc:sldMk cId="0" sldId="8412"/>
        </pc:sldMkLst>
        <pc:spChg chg="add del">
          <ac:chgData name="Bowen Li" userId="f6b93608e3c1cfaf" providerId="LiveId" clId="{A3C4E3DD-470A-4C6D-B5FA-138575DBF1C9}" dt="2024-05-10T04:00:38.133" v="216" actId="478"/>
          <ac:spMkLst>
            <pc:docMk/>
            <pc:sldMk cId="0" sldId="8412"/>
            <ac:spMk id="2" creationId="{04536E35-FCF7-9F87-3F7C-CFA98E146B84}"/>
          </ac:spMkLst>
        </pc:spChg>
        <pc:spChg chg="add mod">
          <ac:chgData name="Bowen Li" userId="f6b93608e3c1cfaf" providerId="LiveId" clId="{A3C4E3DD-470A-4C6D-B5FA-138575DBF1C9}" dt="2024-05-10T04:01:17.632" v="239" actId="164"/>
          <ac:spMkLst>
            <pc:docMk/>
            <pc:sldMk cId="0" sldId="8412"/>
            <ac:spMk id="5" creationId="{57FECEB6-7CF5-2EF0-C466-31E8BCC31402}"/>
          </ac:spMkLst>
        </pc:spChg>
        <pc:spChg chg="mod">
          <ac:chgData name="Bowen Li" userId="f6b93608e3c1cfaf" providerId="LiveId" clId="{A3C4E3DD-470A-4C6D-B5FA-138575DBF1C9}" dt="2024-05-10T04:05:13.144" v="288" actId="164"/>
          <ac:spMkLst>
            <pc:docMk/>
            <pc:sldMk cId="0" sldId="8412"/>
            <ac:spMk id="8" creationId="{00000000-0000-0000-0000-000000000000}"/>
          </ac:spMkLst>
        </pc:spChg>
        <pc:spChg chg="mod">
          <ac:chgData name="Bowen Li" userId="f6b93608e3c1cfaf" providerId="LiveId" clId="{A3C4E3DD-470A-4C6D-B5FA-138575DBF1C9}" dt="2024-05-10T04:05:13.144" v="288" actId="164"/>
          <ac:spMkLst>
            <pc:docMk/>
            <pc:sldMk cId="0" sldId="8412"/>
            <ac:spMk id="9" creationId="{00000000-0000-0000-0000-000000000000}"/>
          </ac:spMkLst>
        </pc:spChg>
        <pc:spChg chg="mod">
          <ac:chgData name="Bowen Li" userId="f6b93608e3c1cfaf" providerId="LiveId" clId="{A3C4E3DD-470A-4C6D-B5FA-138575DBF1C9}" dt="2024-05-10T04:05:13.144" v="288" actId="164"/>
          <ac:spMkLst>
            <pc:docMk/>
            <pc:sldMk cId="0" sldId="8412"/>
            <ac:spMk id="10" creationId="{00000000-0000-0000-0000-000000000000}"/>
          </ac:spMkLst>
        </pc:spChg>
        <pc:spChg chg="mod">
          <ac:chgData name="Bowen Li" userId="f6b93608e3c1cfaf" providerId="LiveId" clId="{A3C4E3DD-470A-4C6D-B5FA-138575DBF1C9}" dt="2024-05-10T04:05:13.144" v="288" actId="164"/>
          <ac:spMkLst>
            <pc:docMk/>
            <pc:sldMk cId="0" sldId="8412"/>
            <ac:spMk id="12" creationId="{00000000-0000-0000-0000-000000000000}"/>
          </ac:spMkLst>
        </pc:spChg>
        <pc:spChg chg="mod">
          <ac:chgData name="Bowen Li" userId="f6b93608e3c1cfaf" providerId="LiveId" clId="{A3C4E3DD-470A-4C6D-B5FA-138575DBF1C9}" dt="2024-05-10T04:05:13.144" v="288" actId="164"/>
          <ac:spMkLst>
            <pc:docMk/>
            <pc:sldMk cId="0" sldId="8412"/>
            <ac:spMk id="14" creationId="{00000000-0000-0000-0000-000000000000}"/>
          </ac:spMkLst>
        </pc:spChg>
        <pc:spChg chg="mod">
          <ac:chgData name="Bowen Li" userId="f6b93608e3c1cfaf" providerId="LiveId" clId="{A3C4E3DD-470A-4C6D-B5FA-138575DBF1C9}" dt="2024-05-10T04:05:13.144" v="288" actId="164"/>
          <ac:spMkLst>
            <pc:docMk/>
            <pc:sldMk cId="0" sldId="8412"/>
            <ac:spMk id="15" creationId="{00000000-0000-0000-0000-000000000000}"/>
          </ac:spMkLst>
        </pc:spChg>
        <pc:grpChg chg="add del mod">
          <ac:chgData name="Bowen Li" userId="f6b93608e3c1cfaf" providerId="LiveId" clId="{A3C4E3DD-470A-4C6D-B5FA-138575DBF1C9}" dt="2024-05-10T04:01:20.273" v="240" actId="21"/>
          <ac:grpSpMkLst>
            <pc:docMk/>
            <pc:sldMk cId="0" sldId="8412"/>
            <ac:grpSpMk id="6" creationId="{6664B6B1-0251-EC35-C33E-4C93757E5936}"/>
          </ac:grpSpMkLst>
        </pc:grpChg>
        <pc:grpChg chg="add mod">
          <ac:chgData name="Bowen Li" userId="f6b93608e3c1cfaf" providerId="LiveId" clId="{A3C4E3DD-470A-4C6D-B5FA-138575DBF1C9}" dt="2024-05-10T04:05:13.144" v="288" actId="164"/>
          <ac:grpSpMkLst>
            <pc:docMk/>
            <pc:sldMk cId="0" sldId="8412"/>
            <ac:grpSpMk id="16" creationId="{E637A452-B20C-E44D-C971-66FC484F3361}"/>
          </ac:grpSpMkLst>
        </pc:grpChg>
        <pc:picChg chg="mod">
          <ac:chgData name="Bowen Li" userId="f6b93608e3c1cfaf" providerId="LiveId" clId="{A3C4E3DD-470A-4C6D-B5FA-138575DBF1C9}" dt="2024-05-10T04:05:13.144" v="288" actId="164"/>
          <ac:picMkLst>
            <pc:docMk/>
            <pc:sldMk cId="0" sldId="8412"/>
            <ac:picMk id="7" creationId="{00000000-0000-0000-0000-000000000000}"/>
          </ac:picMkLst>
        </pc:picChg>
        <pc:picChg chg="add del mod">
          <ac:chgData name="Bowen Li" userId="f6b93608e3c1cfaf" providerId="LiveId" clId="{A3C4E3DD-470A-4C6D-B5FA-138575DBF1C9}" dt="2024-05-10T04:05:17.431" v="290" actId="478"/>
          <ac:picMkLst>
            <pc:docMk/>
            <pc:sldMk cId="0" sldId="8412"/>
            <ac:picMk id="11" creationId="{241F0340-EFE1-34E6-F24D-7A69D6ED212B}"/>
          </ac:picMkLst>
        </pc:picChg>
        <pc:picChg chg="add mod ord">
          <ac:chgData name="Bowen Li" userId="f6b93608e3c1cfaf" providerId="LiveId" clId="{A3C4E3DD-470A-4C6D-B5FA-138575DBF1C9}" dt="2024-05-10T04:05:26.707" v="299" actId="167"/>
          <ac:picMkLst>
            <pc:docMk/>
            <pc:sldMk cId="0" sldId="8412"/>
            <ac:picMk id="19" creationId="{F7A92AD0-3E16-1FF8-AE89-576D0AD6F161}"/>
          </ac:picMkLst>
        </pc:picChg>
        <pc:picChg chg="mod">
          <ac:chgData name="Bowen Li" userId="f6b93608e3c1cfaf" providerId="LiveId" clId="{A3C4E3DD-470A-4C6D-B5FA-138575DBF1C9}" dt="2024-05-10T04:01:17.632" v="239" actId="164"/>
          <ac:picMkLst>
            <pc:docMk/>
            <pc:sldMk cId="0" sldId="8412"/>
            <ac:picMk id="28" creationId="{00000000-0000-0000-0000-000000000000}"/>
          </ac:picMkLst>
        </pc:picChg>
      </pc:sldChg>
      <pc:sldChg chg="modSp mod">
        <pc:chgData name="Bowen Li" userId="f6b93608e3c1cfaf" providerId="LiveId" clId="{A3C4E3DD-470A-4C6D-B5FA-138575DBF1C9}" dt="2024-05-10T04:06:01.929" v="302" actId="20577"/>
        <pc:sldMkLst>
          <pc:docMk/>
          <pc:sldMk cId="0" sldId="8440"/>
        </pc:sldMkLst>
        <pc:spChg chg="mod">
          <ac:chgData name="Bowen Li" userId="f6b93608e3c1cfaf" providerId="LiveId" clId="{A3C4E3DD-470A-4C6D-B5FA-138575DBF1C9}" dt="2024-05-10T04:06:01.929" v="302" actId="20577"/>
          <ac:spMkLst>
            <pc:docMk/>
            <pc:sldMk cId="0" sldId="8440"/>
            <ac:spMk id="338" creationId="{00000000-0000-0000-0000-000000000000}"/>
          </ac:spMkLst>
        </pc:spChg>
      </pc:sldChg>
      <pc:sldChg chg="modSp mod">
        <pc:chgData name="Bowen Li" userId="f6b93608e3c1cfaf" providerId="LiveId" clId="{A3C4E3DD-470A-4C6D-B5FA-138575DBF1C9}" dt="2024-05-10T04:02:24.744" v="244" actId="1076"/>
        <pc:sldMkLst>
          <pc:docMk/>
          <pc:sldMk cId="0" sldId="8441"/>
        </pc:sldMkLst>
        <pc:spChg chg="mod">
          <ac:chgData name="Bowen Li" userId="f6b93608e3c1cfaf" providerId="LiveId" clId="{A3C4E3DD-470A-4C6D-B5FA-138575DBF1C9}" dt="2024-05-10T04:02:24.744" v="244" actId="1076"/>
          <ac:spMkLst>
            <pc:docMk/>
            <pc:sldMk cId="0" sldId="8441"/>
            <ac:spMk id="22" creationId="{00000000-0000-0000-0000-000000000000}"/>
          </ac:spMkLst>
        </pc:spChg>
        <pc:spChg chg="mod">
          <ac:chgData name="Bowen Li" userId="f6b93608e3c1cfaf" providerId="LiveId" clId="{A3C4E3DD-470A-4C6D-B5FA-138575DBF1C9}" dt="2024-05-10T03:57:24.285" v="214" actId="20577"/>
          <ac:spMkLst>
            <pc:docMk/>
            <pc:sldMk cId="0" sldId="8441"/>
            <ac:spMk id="29" creationId="{00000000-0000-0000-0000-000000000000}"/>
          </ac:spMkLst>
        </pc:spChg>
      </pc:sldChg>
      <pc:sldChg chg="delSp del">
        <pc:chgData name="Bowen Li" userId="f6b93608e3c1cfaf" providerId="LiveId" clId="{A3C4E3DD-470A-4C6D-B5FA-138575DBF1C9}" dt="2024-05-10T03:56:13.024" v="206" actId="47"/>
        <pc:sldMkLst>
          <pc:docMk/>
          <pc:sldMk cId="0" sldId="8442"/>
        </pc:sldMkLst>
        <pc:spChg chg="del">
          <ac:chgData name="Bowen Li" userId="f6b93608e3c1cfaf" providerId="LiveId" clId="{A3C4E3DD-470A-4C6D-B5FA-138575DBF1C9}" dt="2024-05-10T03:56:09.819" v="205" actId="478"/>
          <ac:spMkLst>
            <pc:docMk/>
            <pc:sldMk cId="0" sldId="8442"/>
            <ac:spMk id="31" creationId="{00000000-0000-0000-0000-000000000000}"/>
          </ac:spMkLst>
        </pc:spChg>
      </pc:sldChg>
      <pc:sldChg chg="addSp delSp modSp add mod">
        <pc:chgData name="Bowen Li" userId="f6b93608e3c1cfaf" providerId="LiveId" clId="{A3C4E3DD-470A-4C6D-B5FA-138575DBF1C9}" dt="2024-05-10T04:08:33.515" v="306" actId="14100"/>
        <pc:sldMkLst>
          <pc:docMk/>
          <pc:sldMk cId="209138736" sldId="8443"/>
        </pc:sldMkLst>
        <pc:spChg chg="add mod">
          <ac:chgData name="Bowen Li" userId="f6b93608e3c1cfaf" providerId="LiveId" clId="{A3C4E3DD-470A-4C6D-B5FA-138575DBF1C9}" dt="2024-05-10T04:08:21.060" v="304" actId="2711"/>
          <ac:spMkLst>
            <pc:docMk/>
            <pc:sldMk cId="209138736" sldId="8443"/>
            <ac:spMk id="6" creationId="{EFCD3752-96DB-0E79-ABD8-629FF3819ED2}"/>
          </ac:spMkLst>
        </pc:spChg>
        <pc:spChg chg="add mod">
          <ac:chgData name="Bowen Li" userId="f6b93608e3c1cfaf" providerId="LiveId" clId="{A3C4E3DD-470A-4C6D-B5FA-138575DBF1C9}" dt="2024-05-10T04:08:33.515" v="306" actId="14100"/>
          <ac:spMkLst>
            <pc:docMk/>
            <pc:sldMk cId="209138736" sldId="8443"/>
            <ac:spMk id="7" creationId="{125F72E3-759E-33CC-D4BE-1CA1CB56407B}"/>
          </ac:spMkLst>
        </pc:spChg>
        <pc:spChg chg="mod">
          <ac:chgData name="Bowen Li" userId="f6b93608e3c1cfaf" providerId="LiveId" clId="{A3C4E3DD-470A-4C6D-B5FA-138575DBF1C9}" dt="2024-05-10T03:46:02.020" v="29" actId="14100"/>
          <ac:spMkLst>
            <pc:docMk/>
            <pc:sldMk cId="209138736" sldId="8443"/>
            <ac:spMk id="9" creationId="{00000000-0000-0000-0000-000000000000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12" creationId="{5A41CD78-EA6C-40D6-B2F4-5384B73CE6D2}"/>
          </ac:spMkLst>
        </pc:spChg>
        <pc:spChg chg="mod">
          <ac:chgData name="Bowen Li" userId="f6b93608e3c1cfaf" providerId="LiveId" clId="{A3C4E3DD-470A-4C6D-B5FA-138575DBF1C9}" dt="2024-05-10T03:52:03.308" v="121"/>
          <ac:spMkLst>
            <pc:docMk/>
            <pc:sldMk cId="209138736" sldId="8443"/>
            <ac:spMk id="13" creationId="{00000000-0000-0000-0000-000000000000}"/>
          </ac:spMkLst>
        </pc:spChg>
        <pc:spChg chg="del">
          <ac:chgData name="Bowen Li" userId="f6b93608e3c1cfaf" providerId="LiveId" clId="{A3C4E3DD-470A-4C6D-B5FA-138575DBF1C9}" dt="2024-05-10T03:45:15.503" v="14" actId="478"/>
          <ac:spMkLst>
            <pc:docMk/>
            <pc:sldMk cId="209138736" sldId="8443"/>
            <ac:spMk id="14" creationId="{00000000-0000-0000-0000-000000000000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17" creationId="{7930D70F-4EFB-33F6-21BD-26F355656250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18" creationId="{52EF128A-E223-A8F4-E6D2-189B8F8C0396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19" creationId="{C7F67DB4-FDB4-9703-6920-12D9B602B665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20" creationId="{7CF2B533-BED5-ED9F-0AF1-A8288E5483C7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21" creationId="{5E6536C9-9B8C-008F-22CC-4309A98FF6EC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22" creationId="{2A9B93B0-AEBE-2C08-8D50-15BA8E31FCCF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32" creationId="{284A3F1E-E44B-68A5-0787-1A362CE16816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33" creationId="{991F5249-E5BA-13EC-D565-704F24E89B01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35" creationId="{F94387D0-0B8E-01ED-C9E8-F54011222603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36" creationId="{BE6CF7BD-9B7E-D5B6-0772-1EC098960941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37" creationId="{B0A8B289-A572-082C-630A-6E67898ED86A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38" creationId="{8D6BB4DF-0F98-18ED-C991-8EB90D6CCC77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39" creationId="{B8DE6806-2CEA-F767-5378-F39E861AF6FE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40" creationId="{6E182CD8-ED39-53FE-E4F6-85146E6BDE18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41" creationId="{5375C258-FD0C-D7B2-017F-A9FD91F33E6F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43" creationId="{4E626C98-E403-EEDB-3011-8420CCD55C0C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44" creationId="{5F1B8CF4-5371-11D2-4128-3C93A349B662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45" creationId="{4B298C82-36A7-EEA7-68C0-9CC655CE3A2C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46" creationId="{77C4B506-2124-E458-4100-3604AE80BAD9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47" creationId="{9761ADE4-05D9-3CAF-96FB-35282A0D6D84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48" creationId="{863A5332-577A-1736-86AA-42CEC9CA7CFD}"/>
          </ac:spMkLst>
        </pc:spChg>
        <pc:spChg chg="mod">
          <ac:chgData name="Bowen Li" userId="f6b93608e3c1cfaf" providerId="LiveId" clId="{A3C4E3DD-470A-4C6D-B5FA-138575DBF1C9}" dt="2024-05-10T03:46:06.839" v="32" actId="1076"/>
          <ac:spMkLst>
            <pc:docMk/>
            <pc:sldMk cId="209138736" sldId="8443"/>
            <ac:spMk id="49" creationId="{3682A85F-EBDA-C210-F315-662577C1E0CC}"/>
          </ac:spMkLst>
        </pc:spChg>
        <pc:grpChg chg="add mod">
          <ac:chgData name="Bowen Li" userId="f6b93608e3c1cfaf" providerId="LiveId" clId="{A3C4E3DD-470A-4C6D-B5FA-138575DBF1C9}" dt="2024-05-10T03:46:06.839" v="32" actId="1076"/>
          <ac:grpSpMkLst>
            <pc:docMk/>
            <pc:sldMk cId="209138736" sldId="8443"/>
            <ac:grpSpMk id="8" creationId="{739C9A3A-DFE4-A908-5943-0B2800C9C75C}"/>
          </ac:grpSpMkLst>
        </pc:grpChg>
        <pc:grpChg chg="mod">
          <ac:chgData name="Bowen Li" userId="f6b93608e3c1cfaf" providerId="LiveId" clId="{A3C4E3DD-470A-4C6D-B5FA-138575DBF1C9}" dt="2024-05-10T03:46:06.839" v="32" actId="1076"/>
          <ac:grpSpMkLst>
            <pc:docMk/>
            <pc:sldMk cId="209138736" sldId="8443"/>
            <ac:grpSpMk id="10" creationId="{99C740CE-E298-2FC6-A1DE-B28DAC26F62E}"/>
          </ac:grpSpMkLst>
        </pc:grpChg>
        <pc:grpChg chg="mod">
          <ac:chgData name="Bowen Li" userId="f6b93608e3c1cfaf" providerId="LiveId" clId="{A3C4E3DD-470A-4C6D-B5FA-138575DBF1C9}" dt="2024-05-10T03:46:06.839" v="32" actId="1076"/>
          <ac:grpSpMkLst>
            <pc:docMk/>
            <pc:sldMk cId="209138736" sldId="8443"/>
            <ac:grpSpMk id="11" creationId="{D481B36F-79A8-83BE-E492-3007CB2DADEE}"/>
          </ac:grpSpMkLst>
        </pc:grpChg>
        <pc:grpChg chg="mod">
          <ac:chgData name="Bowen Li" userId="f6b93608e3c1cfaf" providerId="LiveId" clId="{A3C4E3DD-470A-4C6D-B5FA-138575DBF1C9}" dt="2024-05-10T03:46:06.839" v="32" actId="1076"/>
          <ac:grpSpMkLst>
            <pc:docMk/>
            <pc:sldMk cId="209138736" sldId="8443"/>
            <ac:grpSpMk id="23" creationId="{246078D0-9557-4310-BE85-4E01BA7C2118}"/>
          </ac:grpSpMkLst>
        </pc:grpChg>
        <pc:grpChg chg="mod">
          <ac:chgData name="Bowen Li" userId="f6b93608e3c1cfaf" providerId="LiveId" clId="{A3C4E3DD-470A-4C6D-B5FA-138575DBF1C9}" dt="2024-05-10T03:46:06.839" v="32" actId="1076"/>
          <ac:grpSpMkLst>
            <pc:docMk/>
            <pc:sldMk cId="209138736" sldId="8443"/>
            <ac:grpSpMk id="27" creationId="{28046492-9AEC-5C05-32B7-46C0FC7DC93F}"/>
          </ac:grpSpMkLst>
        </pc:grpChg>
        <pc:grpChg chg="mod">
          <ac:chgData name="Bowen Li" userId="f6b93608e3c1cfaf" providerId="LiveId" clId="{A3C4E3DD-470A-4C6D-B5FA-138575DBF1C9}" dt="2024-05-10T03:46:06.839" v="32" actId="1076"/>
          <ac:grpSpMkLst>
            <pc:docMk/>
            <pc:sldMk cId="209138736" sldId="8443"/>
            <ac:grpSpMk id="28" creationId="{37C18797-B560-5CB7-A930-AF8790CB3812}"/>
          </ac:grpSpMkLst>
        </pc:grpChg>
        <pc:grpChg chg="mod">
          <ac:chgData name="Bowen Li" userId="f6b93608e3c1cfaf" providerId="LiveId" clId="{A3C4E3DD-470A-4C6D-B5FA-138575DBF1C9}" dt="2024-05-10T03:46:06.839" v="32" actId="1076"/>
          <ac:grpSpMkLst>
            <pc:docMk/>
            <pc:sldMk cId="209138736" sldId="8443"/>
            <ac:grpSpMk id="30" creationId="{A95826B9-8DC3-35AD-C7F6-78435FCAA650}"/>
          </ac:grpSpMkLst>
        </pc:grpChg>
        <pc:grpChg chg="mod">
          <ac:chgData name="Bowen Li" userId="f6b93608e3c1cfaf" providerId="LiveId" clId="{A3C4E3DD-470A-4C6D-B5FA-138575DBF1C9}" dt="2024-05-10T03:46:06.839" v="32" actId="1076"/>
          <ac:grpSpMkLst>
            <pc:docMk/>
            <pc:sldMk cId="209138736" sldId="8443"/>
            <ac:grpSpMk id="34" creationId="{8F621183-BDD5-BAA4-80C2-CE7A3EFB5F01}"/>
          </ac:grpSpMkLst>
        </pc:grpChg>
        <pc:grpChg chg="mod">
          <ac:chgData name="Bowen Li" userId="f6b93608e3c1cfaf" providerId="LiveId" clId="{A3C4E3DD-470A-4C6D-B5FA-138575DBF1C9}" dt="2024-05-10T03:46:06.839" v="32" actId="1076"/>
          <ac:grpSpMkLst>
            <pc:docMk/>
            <pc:sldMk cId="209138736" sldId="8443"/>
            <ac:grpSpMk id="42" creationId="{440F0C1F-7BE3-9E7D-5A5D-45061501FE58}"/>
          </ac:grpSpMkLst>
        </pc:grpChg>
        <pc:grpChg chg="add mod">
          <ac:chgData name="Bowen Li" userId="f6b93608e3c1cfaf" providerId="LiveId" clId="{A3C4E3DD-470A-4C6D-B5FA-138575DBF1C9}" dt="2024-05-10T03:46:04.739" v="31" actId="1076"/>
          <ac:grpSpMkLst>
            <pc:docMk/>
            <pc:sldMk cId="209138736" sldId="8443"/>
            <ac:grpSpMk id="51" creationId="{38D92024-24E9-8041-7743-2C9017AD7FCC}"/>
          </ac:grpSpMkLst>
        </pc:grpChg>
        <pc:picChg chg="del">
          <ac:chgData name="Bowen Li" userId="f6b93608e3c1cfaf" providerId="LiveId" clId="{A3C4E3DD-470A-4C6D-B5FA-138575DBF1C9}" dt="2024-05-10T03:45:32.123" v="22" actId="478"/>
          <ac:picMkLst>
            <pc:docMk/>
            <pc:sldMk cId="209138736" sldId="8443"/>
            <ac:picMk id="5" creationId="{00000000-0000-0000-0000-000000000000}"/>
          </ac:picMkLst>
        </pc:picChg>
        <pc:picChg chg="mod">
          <ac:chgData name="Bowen Li" userId="f6b93608e3c1cfaf" providerId="LiveId" clId="{A3C4E3DD-470A-4C6D-B5FA-138575DBF1C9}" dt="2024-05-10T03:46:06.839" v="32" actId="1076"/>
          <ac:picMkLst>
            <pc:docMk/>
            <pc:sldMk cId="209138736" sldId="8443"/>
            <ac:picMk id="15" creationId="{3149BE5C-6DB1-1B85-EE15-EF55CCA0A977}"/>
          </ac:picMkLst>
        </pc:picChg>
        <pc:picChg chg="mod">
          <ac:chgData name="Bowen Li" userId="f6b93608e3c1cfaf" providerId="LiveId" clId="{A3C4E3DD-470A-4C6D-B5FA-138575DBF1C9}" dt="2024-05-10T03:46:06.839" v="32" actId="1076"/>
          <ac:picMkLst>
            <pc:docMk/>
            <pc:sldMk cId="209138736" sldId="8443"/>
            <ac:picMk id="16" creationId="{5503BFBF-15A3-445D-412C-7306D24D6497}"/>
          </ac:picMkLst>
        </pc:picChg>
        <pc:picChg chg="mod">
          <ac:chgData name="Bowen Li" userId="f6b93608e3c1cfaf" providerId="LiveId" clId="{A3C4E3DD-470A-4C6D-B5FA-138575DBF1C9}" dt="2024-05-10T03:46:06.839" v="32" actId="1076"/>
          <ac:picMkLst>
            <pc:docMk/>
            <pc:sldMk cId="209138736" sldId="8443"/>
            <ac:picMk id="24" creationId="{D6311064-E236-E435-342C-3C21324AB45A}"/>
          </ac:picMkLst>
        </pc:picChg>
        <pc:picChg chg="add mod">
          <ac:chgData name="Bowen Li" userId="f6b93608e3c1cfaf" providerId="LiveId" clId="{A3C4E3DD-470A-4C6D-B5FA-138575DBF1C9}" dt="2024-05-10T03:46:03.517" v="30" actId="1076"/>
          <ac:picMkLst>
            <pc:docMk/>
            <pc:sldMk cId="209138736" sldId="8443"/>
            <ac:picMk id="50" creationId="{61AE9F83-058A-4D61-E4E2-9942C5EE0228}"/>
          </ac:picMkLst>
        </pc:picChg>
        <pc:picChg chg="mod">
          <ac:chgData name="Bowen Li" userId="f6b93608e3c1cfaf" providerId="LiveId" clId="{A3C4E3DD-470A-4C6D-B5FA-138575DBF1C9}" dt="2024-05-10T03:46:02.020" v="29" actId="14100"/>
          <ac:picMkLst>
            <pc:docMk/>
            <pc:sldMk cId="209138736" sldId="8443"/>
            <ac:picMk id="52" creationId="{B21ACD41-C21B-5DC1-47BB-E0231CE1579A}"/>
          </ac:picMkLst>
        </pc:picChg>
        <pc:picChg chg="mod">
          <ac:chgData name="Bowen Li" userId="f6b93608e3c1cfaf" providerId="LiveId" clId="{A3C4E3DD-470A-4C6D-B5FA-138575DBF1C9}" dt="2024-05-10T03:46:02.020" v="29" actId="14100"/>
          <ac:picMkLst>
            <pc:docMk/>
            <pc:sldMk cId="209138736" sldId="8443"/>
            <ac:picMk id="53" creationId="{BC016926-AEEA-5D10-D3E7-4E39F4A63B64}"/>
          </ac:picMkLst>
        </pc:picChg>
        <pc:cxnChg chg="mod">
          <ac:chgData name="Bowen Li" userId="f6b93608e3c1cfaf" providerId="LiveId" clId="{A3C4E3DD-470A-4C6D-B5FA-138575DBF1C9}" dt="2024-05-10T03:46:06.839" v="32" actId="1076"/>
          <ac:cxnSpMkLst>
            <pc:docMk/>
            <pc:sldMk cId="209138736" sldId="8443"/>
            <ac:cxnSpMk id="26" creationId="{AC21953A-731F-80D0-A168-599FEDDB57EA}"/>
          </ac:cxnSpMkLst>
        </pc:cxnChg>
      </pc:sldChg>
      <pc:sldChg chg="addSp delSp modSp add mod">
        <pc:chgData name="Bowen Li" userId="f6b93608e3c1cfaf" providerId="LiveId" clId="{A3C4E3DD-470A-4C6D-B5FA-138575DBF1C9}" dt="2024-05-10T04:08:48.423" v="308" actId="1076"/>
        <pc:sldMkLst>
          <pc:docMk/>
          <pc:sldMk cId="2335661247" sldId="8444"/>
        </pc:sldMkLst>
        <pc:spChg chg="add mod">
          <ac:chgData name="Bowen Li" userId="f6b93608e3c1cfaf" providerId="LiveId" clId="{A3C4E3DD-470A-4C6D-B5FA-138575DBF1C9}" dt="2024-05-10T04:08:48.423" v="308" actId="1076"/>
          <ac:spMkLst>
            <pc:docMk/>
            <pc:sldMk cId="2335661247" sldId="8444"/>
            <ac:spMk id="5" creationId="{F39C86D0-FB5C-6D38-7C49-3714DB1A863F}"/>
          </ac:spMkLst>
        </pc:spChg>
        <pc:spChg chg="del">
          <ac:chgData name="Bowen Li" userId="f6b93608e3c1cfaf" providerId="LiveId" clId="{A3C4E3DD-470A-4C6D-B5FA-138575DBF1C9}" dt="2024-05-10T03:46:44.006" v="36" actId="478"/>
          <ac:spMkLst>
            <pc:docMk/>
            <pc:sldMk cId="2335661247" sldId="8444"/>
            <ac:spMk id="6" creationId="{EFCD3752-96DB-0E79-ABD8-629FF3819ED2}"/>
          </ac:spMkLst>
        </pc:spChg>
        <pc:spChg chg="del">
          <ac:chgData name="Bowen Li" userId="f6b93608e3c1cfaf" providerId="LiveId" clId="{A3C4E3DD-470A-4C6D-B5FA-138575DBF1C9}" dt="2024-05-10T03:46:44.006" v="36" actId="478"/>
          <ac:spMkLst>
            <pc:docMk/>
            <pc:sldMk cId="2335661247" sldId="8444"/>
            <ac:spMk id="7" creationId="{125F72E3-759E-33CC-D4BE-1CA1CB56407B}"/>
          </ac:spMkLst>
        </pc:spChg>
        <pc:spChg chg="del">
          <ac:chgData name="Bowen Li" userId="f6b93608e3c1cfaf" providerId="LiveId" clId="{A3C4E3DD-470A-4C6D-B5FA-138575DBF1C9}" dt="2024-05-10T03:46:44.006" v="36" actId="478"/>
          <ac:spMkLst>
            <pc:docMk/>
            <pc:sldMk cId="2335661247" sldId="8444"/>
            <ac:spMk id="9" creationId="{00000000-0000-0000-0000-000000000000}"/>
          </ac:spMkLst>
        </pc:spChg>
        <pc:spChg chg="mod">
          <ac:chgData name="Bowen Li" userId="f6b93608e3c1cfaf" providerId="LiveId" clId="{A3C4E3DD-470A-4C6D-B5FA-138575DBF1C9}" dt="2024-05-10T03:52:08.201" v="126" actId="20577"/>
          <ac:spMkLst>
            <pc:docMk/>
            <pc:sldMk cId="2335661247" sldId="8444"/>
            <ac:spMk id="13" creationId="{00000000-0000-0000-0000-000000000000}"/>
          </ac:spMkLst>
        </pc:spChg>
        <pc:spChg chg="add del mod">
          <ac:chgData name="Bowen Li" userId="f6b93608e3c1cfaf" providerId="LiveId" clId="{A3C4E3DD-470A-4C6D-B5FA-138575DBF1C9}" dt="2024-05-10T03:47:16.279" v="48" actId="478"/>
          <ac:spMkLst>
            <pc:docMk/>
            <pc:sldMk cId="2335661247" sldId="8444"/>
            <ac:spMk id="14" creationId="{C56C8176-4640-C917-C6A7-651D242500EC}"/>
          </ac:spMkLst>
        </pc:spChg>
        <pc:spChg chg="add del mod">
          <ac:chgData name="Bowen Li" userId="f6b93608e3c1cfaf" providerId="LiveId" clId="{A3C4E3DD-470A-4C6D-B5FA-138575DBF1C9}" dt="2024-05-10T03:47:50.980" v="56" actId="478"/>
          <ac:spMkLst>
            <pc:docMk/>
            <pc:sldMk cId="2335661247" sldId="8444"/>
            <ac:spMk id="61" creationId="{DB8FCE92-E9BB-2436-290A-156EEBA98818}"/>
          </ac:spMkLst>
        </pc:spChg>
        <pc:spChg chg="mod">
          <ac:chgData name="Bowen Li" userId="f6b93608e3c1cfaf" providerId="LiveId" clId="{A3C4E3DD-470A-4C6D-B5FA-138575DBF1C9}" dt="2024-05-10T03:47:29.303" v="52"/>
          <ac:spMkLst>
            <pc:docMk/>
            <pc:sldMk cId="2335661247" sldId="8444"/>
            <ac:spMk id="63" creationId="{4BFBCAD0-34B8-97F4-C660-277545609B20}"/>
          </ac:spMkLst>
        </pc:spChg>
        <pc:spChg chg="mod">
          <ac:chgData name="Bowen Li" userId="f6b93608e3c1cfaf" providerId="LiveId" clId="{A3C4E3DD-470A-4C6D-B5FA-138575DBF1C9}" dt="2024-05-10T03:47:49.101" v="55" actId="207"/>
          <ac:spMkLst>
            <pc:docMk/>
            <pc:sldMk cId="2335661247" sldId="8444"/>
            <ac:spMk id="64" creationId="{2A747683-D67E-5D96-E55B-27154B91967B}"/>
          </ac:spMkLst>
        </pc:spChg>
        <pc:grpChg chg="del">
          <ac:chgData name="Bowen Li" userId="f6b93608e3c1cfaf" providerId="LiveId" clId="{A3C4E3DD-470A-4C6D-B5FA-138575DBF1C9}" dt="2024-05-10T03:46:44.006" v="36" actId="478"/>
          <ac:grpSpMkLst>
            <pc:docMk/>
            <pc:sldMk cId="2335661247" sldId="8444"/>
            <ac:grpSpMk id="8" creationId="{739C9A3A-DFE4-A908-5943-0B2800C9C75C}"/>
          </ac:grpSpMkLst>
        </pc:grpChg>
        <pc:grpChg chg="del">
          <ac:chgData name="Bowen Li" userId="f6b93608e3c1cfaf" providerId="LiveId" clId="{A3C4E3DD-470A-4C6D-B5FA-138575DBF1C9}" dt="2024-05-10T03:46:46.338" v="37" actId="478"/>
          <ac:grpSpMkLst>
            <pc:docMk/>
            <pc:sldMk cId="2335661247" sldId="8444"/>
            <ac:grpSpMk id="25" creationId="{00000000-0000-0000-0000-000000000000}"/>
          </ac:grpSpMkLst>
        </pc:grpChg>
        <pc:grpChg chg="del">
          <ac:chgData name="Bowen Li" userId="f6b93608e3c1cfaf" providerId="LiveId" clId="{A3C4E3DD-470A-4C6D-B5FA-138575DBF1C9}" dt="2024-05-10T03:46:44.006" v="36" actId="478"/>
          <ac:grpSpMkLst>
            <pc:docMk/>
            <pc:sldMk cId="2335661247" sldId="8444"/>
            <ac:grpSpMk id="51" creationId="{38D92024-24E9-8041-7743-2C9017AD7FCC}"/>
          </ac:grpSpMkLst>
        </pc:grpChg>
        <pc:grpChg chg="add mod">
          <ac:chgData name="Bowen Li" userId="f6b93608e3c1cfaf" providerId="LiveId" clId="{A3C4E3DD-470A-4C6D-B5FA-138575DBF1C9}" dt="2024-05-10T03:47:12.418" v="46" actId="1076"/>
          <ac:grpSpMkLst>
            <pc:docMk/>
            <pc:sldMk cId="2335661247" sldId="8444"/>
            <ac:grpSpMk id="55" creationId="{8DF0C01D-E105-0933-CDA6-E7B82B0F2E79}"/>
          </ac:grpSpMkLst>
        </pc:grpChg>
        <pc:grpChg chg="add mod">
          <ac:chgData name="Bowen Li" userId="f6b93608e3c1cfaf" providerId="LiveId" clId="{A3C4E3DD-470A-4C6D-B5FA-138575DBF1C9}" dt="2024-05-10T03:47:13.858" v="47" actId="1076"/>
          <ac:grpSpMkLst>
            <pc:docMk/>
            <pc:sldMk cId="2335661247" sldId="8444"/>
            <ac:grpSpMk id="58" creationId="{8C8465D3-AD65-252B-693A-080850462D93}"/>
          </ac:grpSpMkLst>
        </pc:grpChg>
        <pc:grpChg chg="add mod">
          <ac:chgData name="Bowen Li" userId="f6b93608e3c1cfaf" providerId="LiveId" clId="{A3C4E3DD-470A-4C6D-B5FA-138575DBF1C9}" dt="2024-05-10T03:47:55.162" v="57" actId="1076"/>
          <ac:grpSpMkLst>
            <pc:docMk/>
            <pc:sldMk cId="2335661247" sldId="8444"/>
            <ac:grpSpMk id="62" creationId="{EC84FC4E-A024-1431-783C-BF90780E9D32}"/>
          </ac:grpSpMkLst>
        </pc:grpChg>
        <pc:picChg chg="del">
          <ac:chgData name="Bowen Li" userId="f6b93608e3c1cfaf" providerId="LiveId" clId="{A3C4E3DD-470A-4C6D-B5FA-138575DBF1C9}" dt="2024-05-10T03:46:44.006" v="36" actId="478"/>
          <ac:picMkLst>
            <pc:docMk/>
            <pc:sldMk cId="2335661247" sldId="8444"/>
            <ac:picMk id="50" creationId="{61AE9F83-058A-4D61-E4E2-9942C5EE0228}"/>
          </ac:picMkLst>
        </pc:picChg>
        <pc:picChg chg="add mod">
          <ac:chgData name="Bowen Li" userId="f6b93608e3c1cfaf" providerId="LiveId" clId="{A3C4E3DD-470A-4C6D-B5FA-138575DBF1C9}" dt="2024-05-10T03:47:10.544" v="45" actId="1076"/>
          <ac:picMkLst>
            <pc:docMk/>
            <pc:sldMk cId="2335661247" sldId="8444"/>
            <ac:picMk id="54" creationId="{56C67A79-83EA-F552-AA79-0C694A6EC057}"/>
          </ac:picMkLst>
        </pc:picChg>
        <pc:picChg chg="mod">
          <ac:chgData name="Bowen Li" userId="f6b93608e3c1cfaf" providerId="LiveId" clId="{A3C4E3DD-470A-4C6D-B5FA-138575DBF1C9}" dt="2024-05-10T03:46:53.437" v="38"/>
          <ac:picMkLst>
            <pc:docMk/>
            <pc:sldMk cId="2335661247" sldId="8444"/>
            <ac:picMk id="56" creationId="{BB4EB7F0-845D-EA8B-6EF4-08AB8A294691}"/>
          </ac:picMkLst>
        </pc:picChg>
        <pc:picChg chg="mod">
          <ac:chgData name="Bowen Li" userId="f6b93608e3c1cfaf" providerId="LiveId" clId="{A3C4E3DD-470A-4C6D-B5FA-138575DBF1C9}" dt="2024-05-10T03:46:53.437" v="38"/>
          <ac:picMkLst>
            <pc:docMk/>
            <pc:sldMk cId="2335661247" sldId="8444"/>
            <ac:picMk id="57" creationId="{9AE70DCB-6212-82FD-7CF3-B5A8CA6DA547}"/>
          </ac:picMkLst>
        </pc:picChg>
        <pc:picChg chg="mod">
          <ac:chgData name="Bowen Li" userId="f6b93608e3c1cfaf" providerId="LiveId" clId="{A3C4E3DD-470A-4C6D-B5FA-138575DBF1C9}" dt="2024-05-10T03:46:53.437" v="38"/>
          <ac:picMkLst>
            <pc:docMk/>
            <pc:sldMk cId="2335661247" sldId="8444"/>
            <ac:picMk id="59" creationId="{29CC1680-9559-D98C-18D2-799E1E508894}"/>
          </ac:picMkLst>
        </pc:picChg>
        <pc:picChg chg="mod">
          <ac:chgData name="Bowen Li" userId="f6b93608e3c1cfaf" providerId="LiveId" clId="{A3C4E3DD-470A-4C6D-B5FA-138575DBF1C9}" dt="2024-05-10T03:46:53.437" v="38"/>
          <ac:picMkLst>
            <pc:docMk/>
            <pc:sldMk cId="2335661247" sldId="8444"/>
            <ac:picMk id="60" creationId="{7A75ECB6-308A-E8C4-C4B9-421025A021CF}"/>
          </ac:picMkLst>
        </pc:picChg>
      </pc:sldChg>
      <pc:sldChg chg="addSp delSp modSp add mod">
        <pc:chgData name="Bowen Li" userId="f6b93608e3c1cfaf" providerId="LiveId" clId="{A3C4E3DD-470A-4C6D-B5FA-138575DBF1C9}" dt="2024-05-10T04:08:52.402" v="309" actId="2711"/>
        <pc:sldMkLst>
          <pc:docMk/>
          <pc:sldMk cId="3792299915" sldId="8445"/>
        </pc:sldMkLst>
        <pc:spChg chg="del">
          <ac:chgData name="Bowen Li" userId="f6b93608e3c1cfaf" providerId="LiveId" clId="{A3C4E3DD-470A-4C6D-B5FA-138575DBF1C9}" dt="2024-05-10T03:48:20.955" v="63" actId="478"/>
          <ac:spMkLst>
            <pc:docMk/>
            <pc:sldMk cId="3792299915" sldId="8445"/>
            <ac:spMk id="5" creationId="{F39C86D0-FB5C-6D38-7C49-3714DB1A863F}"/>
          </ac:spMkLst>
        </pc:spChg>
        <pc:spChg chg="add mod">
          <ac:chgData name="Bowen Li" userId="f6b93608e3c1cfaf" providerId="LiveId" clId="{A3C4E3DD-470A-4C6D-B5FA-138575DBF1C9}" dt="2024-05-10T04:08:52.402" v="309" actId="2711"/>
          <ac:spMkLst>
            <pc:docMk/>
            <pc:sldMk cId="3792299915" sldId="8445"/>
            <ac:spMk id="6" creationId="{290B172C-8F7E-EB22-8865-070AABCEFF72}"/>
          </ac:spMkLst>
        </pc:spChg>
        <pc:spChg chg="add mod">
          <ac:chgData name="Bowen Li" userId="f6b93608e3c1cfaf" providerId="LiveId" clId="{A3C4E3DD-470A-4C6D-B5FA-138575DBF1C9}" dt="2024-05-10T03:49:44.796" v="87" actId="1076"/>
          <ac:spMkLst>
            <pc:docMk/>
            <pc:sldMk cId="3792299915" sldId="8445"/>
            <ac:spMk id="7" creationId="{F176C22E-D56B-8313-9CF3-4EE866AEB00E}"/>
          </ac:spMkLst>
        </pc:spChg>
        <pc:spChg chg="mod">
          <ac:chgData name="Bowen Li" userId="f6b93608e3c1cfaf" providerId="LiveId" clId="{A3C4E3DD-470A-4C6D-B5FA-138575DBF1C9}" dt="2024-05-10T03:52:14.121" v="131" actId="20577"/>
          <ac:spMkLst>
            <pc:docMk/>
            <pc:sldMk cId="3792299915" sldId="8445"/>
            <ac:spMk id="13" creationId="{00000000-0000-0000-0000-000000000000}"/>
          </ac:spMkLst>
        </pc:spChg>
        <pc:grpChg chg="add mod ord">
          <ac:chgData name="Bowen Li" userId="f6b93608e3c1cfaf" providerId="LiveId" clId="{A3C4E3DD-470A-4C6D-B5FA-138575DBF1C9}" dt="2024-05-10T03:54:54.053" v="183" actId="1076"/>
          <ac:grpSpMkLst>
            <pc:docMk/>
            <pc:sldMk cId="3792299915" sldId="8445"/>
            <ac:grpSpMk id="10" creationId="{F3D59B91-035C-8AC6-2B53-789E755ED78A}"/>
          </ac:grpSpMkLst>
        </pc:grpChg>
        <pc:grpChg chg="del">
          <ac:chgData name="Bowen Li" userId="f6b93608e3c1cfaf" providerId="LiveId" clId="{A3C4E3DD-470A-4C6D-B5FA-138575DBF1C9}" dt="2024-05-10T03:48:20.955" v="63" actId="478"/>
          <ac:grpSpMkLst>
            <pc:docMk/>
            <pc:sldMk cId="3792299915" sldId="8445"/>
            <ac:grpSpMk id="55" creationId="{8DF0C01D-E105-0933-CDA6-E7B82B0F2E79}"/>
          </ac:grpSpMkLst>
        </pc:grpChg>
        <pc:grpChg chg="del">
          <ac:chgData name="Bowen Li" userId="f6b93608e3c1cfaf" providerId="LiveId" clId="{A3C4E3DD-470A-4C6D-B5FA-138575DBF1C9}" dt="2024-05-10T03:48:20.955" v="63" actId="478"/>
          <ac:grpSpMkLst>
            <pc:docMk/>
            <pc:sldMk cId="3792299915" sldId="8445"/>
            <ac:grpSpMk id="58" creationId="{8C8465D3-AD65-252B-693A-080850462D93}"/>
          </ac:grpSpMkLst>
        </pc:grpChg>
        <pc:grpChg chg="del">
          <ac:chgData name="Bowen Li" userId="f6b93608e3c1cfaf" providerId="LiveId" clId="{A3C4E3DD-470A-4C6D-B5FA-138575DBF1C9}" dt="2024-05-10T03:49:39.876" v="86" actId="478"/>
          <ac:grpSpMkLst>
            <pc:docMk/>
            <pc:sldMk cId="3792299915" sldId="8445"/>
            <ac:grpSpMk id="62" creationId="{EC84FC4E-A024-1431-783C-BF90780E9D32}"/>
          </ac:grpSpMkLst>
        </pc:grpChg>
        <pc:picChg chg="add mod">
          <ac:chgData name="Bowen Li" userId="f6b93608e3c1cfaf" providerId="LiveId" clId="{A3C4E3DD-470A-4C6D-B5FA-138575DBF1C9}" dt="2024-05-10T03:54:52.994" v="182" actId="1076"/>
          <ac:picMkLst>
            <pc:docMk/>
            <pc:sldMk cId="3792299915" sldId="8445"/>
            <ac:picMk id="8" creationId="{ABD53EFA-C4FB-4755-2A89-BA7628F04DB5}"/>
          </ac:picMkLst>
        </pc:picChg>
        <pc:picChg chg="add mod">
          <ac:chgData name="Bowen Li" userId="f6b93608e3c1cfaf" providerId="LiveId" clId="{A3C4E3DD-470A-4C6D-B5FA-138575DBF1C9}" dt="2024-05-10T03:54:51.322" v="181" actId="1076"/>
          <ac:picMkLst>
            <pc:docMk/>
            <pc:sldMk cId="3792299915" sldId="8445"/>
            <ac:picMk id="9" creationId="{32E9849C-2441-9133-BC0A-F97EA7E08EF2}"/>
          </ac:picMkLst>
        </pc:picChg>
        <pc:picChg chg="mod">
          <ac:chgData name="Bowen Li" userId="f6b93608e3c1cfaf" providerId="LiveId" clId="{A3C4E3DD-470A-4C6D-B5FA-138575DBF1C9}" dt="2024-05-10T03:48:55.992" v="64"/>
          <ac:picMkLst>
            <pc:docMk/>
            <pc:sldMk cId="3792299915" sldId="8445"/>
            <ac:picMk id="11" creationId="{81107E70-11B3-8EBE-9230-10A95BD79DBA}"/>
          </ac:picMkLst>
        </pc:picChg>
        <pc:picChg chg="mod">
          <ac:chgData name="Bowen Li" userId="f6b93608e3c1cfaf" providerId="LiveId" clId="{A3C4E3DD-470A-4C6D-B5FA-138575DBF1C9}" dt="2024-05-10T03:48:55.992" v="64"/>
          <ac:picMkLst>
            <pc:docMk/>
            <pc:sldMk cId="3792299915" sldId="8445"/>
            <ac:picMk id="12" creationId="{31299356-4876-ACD4-A9AD-E6F618DB0592}"/>
          </ac:picMkLst>
        </pc:picChg>
        <pc:picChg chg="del">
          <ac:chgData name="Bowen Li" userId="f6b93608e3c1cfaf" providerId="LiveId" clId="{A3C4E3DD-470A-4C6D-B5FA-138575DBF1C9}" dt="2024-05-10T03:48:20.955" v="63" actId="478"/>
          <ac:picMkLst>
            <pc:docMk/>
            <pc:sldMk cId="3792299915" sldId="8445"/>
            <ac:picMk id="54" creationId="{56C67A79-83EA-F552-AA79-0C694A6EC057}"/>
          </ac:picMkLst>
        </pc:picChg>
      </pc:sldChg>
      <pc:sldChg chg="addSp delSp modSp add mod">
        <pc:chgData name="Bowen Li" userId="f6b93608e3c1cfaf" providerId="LiveId" clId="{A3C4E3DD-470A-4C6D-B5FA-138575DBF1C9}" dt="2024-05-10T04:08:57.131" v="310" actId="2711"/>
        <pc:sldMkLst>
          <pc:docMk/>
          <pc:sldMk cId="1884332014" sldId="8446"/>
        </pc:sldMkLst>
        <pc:spChg chg="add mod">
          <ac:chgData name="Bowen Li" userId="f6b93608e3c1cfaf" providerId="LiveId" clId="{A3C4E3DD-470A-4C6D-B5FA-138575DBF1C9}" dt="2024-05-10T04:08:57.131" v="310" actId="2711"/>
          <ac:spMkLst>
            <pc:docMk/>
            <pc:sldMk cId="1884332014" sldId="8446"/>
            <ac:spMk id="5" creationId="{02699D86-4C47-44DA-8F8F-E5C3BDB064DD}"/>
          </ac:spMkLst>
        </pc:spChg>
        <pc:spChg chg="del">
          <ac:chgData name="Bowen Li" userId="f6b93608e3c1cfaf" providerId="LiveId" clId="{A3C4E3DD-470A-4C6D-B5FA-138575DBF1C9}" dt="2024-05-10T03:50:22.148" v="98" actId="478"/>
          <ac:spMkLst>
            <pc:docMk/>
            <pc:sldMk cId="1884332014" sldId="8446"/>
            <ac:spMk id="6" creationId="{290B172C-8F7E-EB22-8865-070AABCEFF72}"/>
          </ac:spMkLst>
        </pc:spChg>
        <pc:spChg chg="del">
          <ac:chgData name="Bowen Li" userId="f6b93608e3c1cfaf" providerId="LiveId" clId="{A3C4E3DD-470A-4C6D-B5FA-138575DBF1C9}" dt="2024-05-10T03:50:20" v="97" actId="478"/>
          <ac:spMkLst>
            <pc:docMk/>
            <pc:sldMk cId="1884332014" sldId="8446"/>
            <ac:spMk id="7" creationId="{F176C22E-D56B-8313-9CF3-4EE866AEB00E}"/>
          </ac:spMkLst>
        </pc:spChg>
        <pc:spChg chg="del">
          <ac:chgData name="Bowen Li" userId="f6b93608e3c1cfaf" providerId="LiveId" clId="{A3C4E3DD-470A-4C6D-B5FA-138575DBF1C9}" dt="2024-05-10T03:52:53.448" v="150" actId="478"/>
          <ac:spMkLst>
            <pc:docMk/>
            <pc:sldMk cId="1884332014" sldId="8446"/>
            <ac:spMk id="13" creationId="{00000000-0000-0000-0000-000000000000}"/>
          </ac:spMkLst>
        </pc:spChg>
        <pc:spChg chg="mod">
          <ac:chgData name="Bowen Li" userId="f6b93608e3c1cfaf" providerId="LiveId" clId="{A3C4E3DD-470A-4C6D-B5FA-138575DBF1C9}" dt="2024-05-10T03:50:22.492" v="99"/>
          <ac:spMkLst>
            <pc:docMk/>
            <pc:sldMk cId="1884332014" sldId="8446"/>
            <ac:spMk id="16" creationId="{AF1F588F-100F-883A-5616-E1AEDF4BBED3}"/>
          </ac:spMkLst>
        </pc:spChg>
        <pc:spChg chg="mod">
          <ac:chgData name="Bowen Li" userId="f6b93608e3c1cfaf" providerId="LiveId" clId="{A3C4E3DD-470A-4C6D-B5FA-138575DBF1C9}" dt="2024-05-10T03:50:54.547" v="111"/>
          <ac:spMkLst>
            <pc:docMk/>
            <pc:sldMk cId="1884332014" sldId="8446"/>
            <ac:spMk id="23" creationId="{2F1F06E6-58CA-37FA-5AE0-96B13211A165}"/>
          </ac:spMkLst>
        </pc:spChg>
        <pc:spChg chg="mod">
          <ac:chgData name="Bowen Li" userId="f6b93608e3c1cfaf" providerId="LiveId" clId="{A3C4E3DD-470A-4C6D-B5FA-138575DBF1C9}" dt="2024-05-10T03:52:46.633" v="149" actId="20577"/>
          <ac:spMkLst>
            <pc:docMk/>
            <pc:sldMk cId="1884332014" sldId="8446"/>
            <ac:spMk id="24" creationId="{5D8463BA-0EB9-CD76-67CA-D3DB9EEC3946}"/>
          </ac:spMkLst>
        </pc:spChg>
        <pc:spChg chg="add mod">
          <ac:chgData name="Bowen Li" userId="f6b93608e3c1cfaf" providerId="LiveId" clId="{A3C4E3DD-470A-4C6D-B5FA-138575DBF1C9}" dt="2024-05-10T03:52:53.685" v="151"/>
          <ac:spMkLst>
            <pc:docMk/>
            <pc:sldMk cId="1884332014" sldId="8446"/>
            <ac:spMk id="25" creationId="{017D9E1B-A308-71F1-C5C0-E91944B2134E}"/>
          </ac:spMkLst>
        </pc:spChg>
        <pc:grpChg chg="del">
          <ac:chgData name="Bowen Li" userId="f6b93608e3c1cfaf" providerId="LiveId" clId="{A3C4E3DD-470A-4C6D-B5FA-138575DBF1C9}" dt="2024-05-10T03:50:20" v="97" actId="478"/>
          <ac:grpSpMkLst>
            <pc:docMk/>
            <pc:sldMk cId="1884332014" sldId="8446"/>
            <ac:grpSpMk id="10" creationId="{F3D59B91-035C-8AC6-2B53-789E755ED78A}"/>
          </ac:grpSpMkLst>
        </pc:grpChg>
        <pc:grpChg chg="add mod">
          <ac:chgData name="Bowen Li" userId="f6b93608e3c1cfaf" providerId="LiveId" clId="{A3C4E3DD-470A-4C6D-B5FA-138575DBF1C9}" dt="2024-05-10T03:51:18.909" v="119" actId="1076"/>
          <ac:grpSpMkLst>
            <pc:docMk/>
            <pc:sldMk cId="1884332014" sldId="8446"/>
            <ac:grpSpMk id="14" creationId="{DEE53DC9-324E-8B7E-4A97-3556D8819549}"/>
          </ac:grpSpMkLst>
        </pc:grpChg>
        <pc:grpChg chg="add mod">
          <ac:chgData name="Bowen Li" userId="f6b93608e3c1cfaf" providerId="LiveId" clId="{A3C4E3DD-470A-4C6D-B5FA-138575DBF1C9}" dt="2024-05-10T03:51:17.005" v="118" actId="1076"/>
          <ac:grpSpMkLst>
            <pc:docMk/>
            <pc:sldMk cId="1884332014" sldId="8446"/>
            <ac:grpSpMk id="18" creationId="{C9986E80-840E-A977-6560-000363C84F66}"/>
          </ac:grpSpMkLst>
        </pc:grpChg>
        <pc:grpChg chg="add mod">
          <ac:chgData name="Bowen Li" userId="f6b93608e3c1cfaf" providerId="LiveId" clId="{A3C4E3DD-470A-4C6D-B5FA-138575DBF1C9}" dt="2024-05-10T03:50:56.844" v="112" actId="1076"/>
          <ac:grpSpMkLst>
            <pc:docMk/>
            <pc:sldMk cId="1884332014" sldId="8446"/>
            <ac:grpSpMk id="22" creationId="{8D4B2B45-8D73-4C4A-75A2-BF4404517FA8}"/>
          </ac:grpSpMkLst>
        </pc:grpChg>
        <pc:picChg chg="del">
          <ac:chgData name="Bowen Li" userId="f6b93608e3c1cfaf" providerId="LiveId" clId="{A3C4E3DD-470A-4C6D-B5FA-138575DBF1C9}" dt="2024-05-10T03:50:20" v="97" actId="478"/>
          <ac:picMkLst>
            <pc:docMk/>
            <pc:sldMk cId="1884332014" sldId="8446"/>
            <ac:picMk id="8" creationId="{ABD53EFA-C4FB-4755-2A89-BA7628F04DB5}"/>
          </ac:picMkLst>
        </pc:picChg>
        <pc:picChg chg="del">
          <ac:chgData name="Bowen Li" userId="f6b93608e3c1cfaf" providerId="LiveId" clId="{A3C4E3DD-470A-4C6D-B5FA-138575DBF1C9}" dt="2024-05-10T03:50:20" v="97" actId="478"/>
          <ac:picMkLst>
            <pc:docMk/>
            <pc:sldMk cId="1884332014" sldId="8446"/>
            <ac:picMk id="9" creationId="{32E9849C-2441-9133-BC0A-F97EA7E08EF2}"/>
          </ac:picMkLst>
        </pc:picChg>
        <pc:picChg chg="mod">
          <ac:chgData name="Bowen Li" userId="f6b93608e3c1cfaf" providerId="LiveId" clId="{A3C4E3DD-470A-4C6D-B5FA-138575DBF1C9}" dt="2024-05-10T03:50:22.492" v="99"/>
          <ac:picMkLst>
            <pc:docMk/>
            <pc:sldMk cId="1884332014" sldId="8446"/>
            <ac:picMk id="15" creationId="{14D752EF-8D1F-9296-F5C7-9E765DBF3A5D}"/>
          </ac:picMkLst>
        </pc:picChg>
        <pc:picChg chg="add mod">
          <ac:chgData name="Bowen Li" userId="f6b93608e3c1cfaf" providerId="LiveId" clId="{A3C4E3DD-470A-4C6D-B5FA-138575DBF1C9}" dt="2024-05-10T03:51:13.594" v="116" actId="14100"/>
          <ac:picMkLst>
            <pc:docMk/>
            <pc:sldMk cId="1884332014" sldId="8446"/>
            <ac:picMk id="17" creationId="{40D42724-A433-D8D4-CD8A-8B6D65E3853D}"/>
          </ac:picMkLst>
        </pc:picChg>
        <pc:picChg chg="mod">
          <ac:chgData name="Bowen Li" userId="f6b93608e3c1cfaf" providerId="LiveId" clId="{A3C4E3DD-470A-4C6D-B5FA-138575DBF1C9}" dt="2024-05-10T03:50:22.492" v="99"/>
          <ac:picMkLst>
            <pc:docMk/>
            <pc:sldMk cId="1884332014" sldId="8446"/>
            <ac:picMk id="19" creationId="{0F9DBACD-8958-EC79-0A50-33A6FAA1E87A}"/>
          </ac:picMkLst>
        </pc:picChg>
        <pc:picChg chg="mod">
          <ac:chgData name="Bowen Li" userId="f6b93608e3c1cfaf" providerId="LiveId" clId="{A3C4E3DD-470A-4C6D-B5FA-138575DBF1C9}" dt="2024-05-10T03:50:22.492" v="99"/>
          <ac:picMkLst>
            <pc:docMk/>
            <pc:sldMk cId="1884332014" sldId="8446"/>
            <ac:picMk id="20" creationId="{FA0F5DF0-2359-40C7-28CD-CC5B8D889C14}"/>
          </ac:picMkLst>
        </pc:picChg>
        <pc:picChg chg="mod">
          <ac:chgData name="Bowen Li" userId="f6b93608e3c1cfaf" providerId="LiveId" clId="{A3C4E3DD-470A-4C6D-B5FA-138575DBF1C9}" dt="2024-05-10T03:50:22.492" v="99"/>
          <ac:picMkLst>
            <pc:docMk/>
            <pc:sldMk cId="1884332014" sldId="8446"/>
            <ac:picMk id="21" creationId="{F004BB80-70A5-4528-9FAD-33D02F70C976}"/>
          </ac:picMkLst>
        </pc:picChg>
      </pc:sldChg>
      <pc:sldChg chg="addSp delSp modSp add mod">
        <pc:chgData name="Bowen Li" userId="f6b93608e3c1cfaf" providerId="LiveId" clId="{A3C4E3DD-470A-4C6D-B5FA-138575DBF1C9}" dt="2024-05-10T04:09:10.857" v="313" actId="14100"/>
        <pc:sldMkLst>
          <pc:docMk/>
          <pc:sldMk cId="3752288135" sldId="8447"/>
        </pc:sldMkLst>
        <pc:spChg chg="del">
          <ac:chgData name="Bowen Li" userId="f6b93608e3c1cfaf" providerId="LiveId" clId="{A3C4E3DD-470A-4C6D-B5FA-138575DBF1C9}" dt="2024-05-10T03:53:04.194" v="154" actId="478"/>
          <ac:spMkLst>
            <pc:docMk/>
            <pc:sldMk cId="3752288135" sldId="8447"/>
            <ac:spMk id="5" creationId="{02699D86-4C47-44DA-8F8F-E5C3BDB064DD}"/>
          </ac:spMkLst>
        </pc:spChg>
        <pc:spChg chg="add mod">
          <ac:chgData name="Bowen Li" userId="f6b93608e3c1cfaf" providerId="LiveId" clId="{A3C4E3DD-470A-4C6D-B5FA-138575DBF1C9}" dt="2024-05-10T03:52:57.894" v="153"/>
          <ac:spMkLst>
            <pc:docMk/>
            <pc:sldMk cId="3752288135" sldId="8447"/>
            <ac:spMk id="6" creationId="{CCCBCF62-A6A7-1E78-2549-43A9B445F320}"/>
          </ac:spMkLst>
        </pc:spChg>
        <pc:spChg chg="add mod">
          <ac:chgData name="Bowen Li" userId="f6b93608e3c1cfaf" providerId="LiveId" clId="{A3C4E3DD-470A-4C6D-B5FA-138575DBF1C9}" dt="2024-05-10T03:54:07.296" v="168" actId="14100"/>
          <ac:spMkLst>
            <pc:docMk/>
            <pc:sldMk cId="3752288135" sldId="8447"/>
            <ac:spMk id="7" creationId="{099022A5-99BD-8B9C-8D55-AC8172E61B43}"/>
          </ac:spMkLst>
        </pc:spChg>
        <pc:spChg chg="add mod">
          <ac:chgData name="Bowen Li" userId="f6b93608e3c1cfaf" providerId="LiveId" clId="{A3C4E3DD-470A-4C6D-B5FA-138575DBF1C9}" dt="2024-05-10T04:09:10.857" v="313" actId="14100"/>
          <ac:spMkLst>
            <pc:docMk/>
            <pc:sldMk cId="3752288135" sldId="8447"/>
            <ac:spMk id="8" creationId="{962CB0C3-1ED3-7A84-F8D9-A3A4B3CE9D40}"/>
          </ac:spMkLst>
        </pc:spChg>
        <pc:spChg chg="mod">
          <ac:chgData name="Bowen Li" userId="f6b93608e3c1cfaf" providerId="LiveId" clId="{A3C4E3DD-470A-4C6D-B5FA-138575DBF1C9}" dt="2024-05-10T03:53:16.670" v="156"/>
          <ac:spMkLst>
            <pc:docMk/>
            <pc:sldMk cId="3752288135" sldId="8447"/>
            <ac:spMk id="10" creationId="{DD931A1D-BC6B-5866-7F20-EF4E9872B312}"/>
          </ac:spMkLst>
        </pc:spChg>
        <pc:spChg chg="mod">
          <ac:chgData name="Bowen Li" userId="f6b93608e3c1cfaf" providerId="LiveId" clId="{A3C4E3DD-470A-4C6D-B5FA-138575DBF1C9}" dt="2024-05-10T03:53:16.670" v="156"/>
          <ac:spMkLst>
            <pc:docMk/>
            <pc:sldMk cId="3752288135" sldId="8447"/>
            <ac:spMk id="11" creationId="{89FA2A25-E5FF-E543-EB25-C79A88935C39}"/>
          </ac:spMkLst>
        </pc:spChg>
        <pc:spChg chg="del">
          <ac:chgData name="Bowen Li" userId="f6b93608e3c1cfaf" providerId="LiveId" clId="{A3C4E3DD-470A-4C6D-B5FA-138575DBF1C9}" dt="2024-05-10T03:52:57.441" v="152" actId="478"/>
          <ac:spMkLst>
            <pc:docMk/>
            <pc:sldMk cId="3752288135" sldId="8447"/>
            <ac:spMk id="13" creationId="{00000000-0000-0000-0000-000000000000}"/>
          </ac:spMkLst>
        </pc:spChg>
        <pc:spChg chg="mod">
          <ac:chgData name="Bowen Li" userId="f6b93608e3c1cfaf" providerId="LiveId" clId="{A3C4E3DD-470A-4C6D-B5FA-138575DBF1C9}" dt="2024-05-10T03:53:54.832" v="163" actId="1076"/>
          <ac:spMkLst>
            <pc:docMk/>
            <pc:sldMk cId="3752288135" sldId="8447"/>
            <ac:spMk id="23" creationId="{2F1F06E6-58CA-37FA-5AE0-96B13211A165}"/>
          </ac:spMkLst>
        </pc:spChg>
        <pc:spChg chg="mod">
          <ac:chgData name="Bowen Li" userId="f6b93608e3c1cfaf" providerId="LiveId" clId="{A3C4E3DD-470A-4C6D-B5FA-138575DBF1C9}" dt="2024-05-10T03:53:41.430" v="160" actId="207"/>
          <ac:spMkLst>
            <pc:docMk/>
            <pc:sldMk cId="3752288135" sldId="8447"/>
            <ac:spMk id="24" creationId="{5D8463BA-0EB9-CD76-67CA-D3DB9EEC3946}"/>
          </ac:spMkLst>
        </pc:spChg>
        <pc:grpChg chg="add del mod">
          <ac:chgData name="Bowen Li" userId="f6b93608e3c1cfaf" providerId="LiveId" clId="{A3C4E3DD-470A-4C6D-B5FA-138575DBF1C9}" dt="2024-05-10T03:53:43.123" v="161" actId="478"/>
          <ac:grpSpMkLst>
            <pc:docMk/>
            <pc:sldMk cId="3752288135" sldId="8447"/>
            <ac:grpSpMk id="9" creationId="{9A3D013D-89F1-068D-309F-C8B7EF425D02}"/>
          </ac:grpSpMkLst>
        </pc:grpChg>
        <pc:grpChg chg="del">
          <ac:chgData name="Bowen Li" userId="f6b93608e3c1cfaf" providerId="LiveId" clId="{A3C4E3DD-470A-4C6D-B5FA-138575DBF1C9}" dt="2024-05-10T03:53:05.508" v="155" actId="478"/>
          <ac:grpSpMkLst>
            <pc:docMk/>
            <pc:sldMk cId="3752288135" sldId="8447"/>
            <ac:grpSpMk id="14" creationId="{DEE53DC9-324E-8B7E-4A97-3556D8819549}"/>
          </ac:grpSpMkLst>
        </pc:grpChg>
        <pc:grpChg chg="del">
          <ac:chgData name="Bowen Li" userId="f6b93608e3c1cfaf" providerId="LiveId" clId="{A3C4E3DD-470A-4C6D-B5FA-138575DBF1C9}" dt="2024-05-10T03:53:05.508" v="155" actId="478"/>
          <ac:grpSpMkLst>
            <pc:docMk/>
            <pc:sldMk cId="3752288135" sldId="8447"/>
            <ac:grpSpMk id="18" creationId="{C9986E80-840E-A977-6560-000363C84F66}"/>
          </ac:grpSpMkLst>
        </pc:grpChg>
        <pc:grpChg chg="mod">
          <ac:chgData name="Bowen Li" userId="f6b93608e3c1cfaf" providerId="LiveId" clId="{A3C4E3DD-470A-4C6D-B5FA-138575DBF1C9}" dt="2024-05-10T03:53:57.444" v="164" actId="1076"/>
          <ac:grpSpMkLst>
            <pc:docMk/>
            <pc:sldMk cId="3752288135" sldId="8447"/>
            <ac:grpSpMk id="22" creationId="{8D4B2B45-8D73-4C4A-75A2-BF4404517FA8}"/>
          </ac:grpSpMkLst>
        </pc:grpChg>
        <pc:picChg chg="add mod">
          <ac:chgData name="Bowen Li" userId="f6b93608e3c1cfaf" providerId="LiveId" clId="{A3C4E3DD-470A-4C6D-B5FA-138575DBF1C9}" dt="2024-05-10T03:54:10.247" v="170" actId="1076"/>
          <ac:picMkLst>
            <pc:docMk/>
            <pc:sldMk cId="3752288135" sldId="8447"/>
            <ac:picMk id="12" creationId="{8AA8AA0E-349E-CC28-84C5-09BEAAE8A133}"/>
          </ac:picMkLst>
        </pc:picChg>
        <pc:picChg chg="del">
          <ac:chgData name="Bowen Li" userId="f6b93608e3c1cfaf" providerId="LiveId" clId="{A3C4E3DD-470A-4C6D-B5FA-138575DBF1C9}" dt="2024-05-10T03:53:05.508" v="155" actId="478"/>
          <ac:picMkLst>
            <pc:docMk/>
            <pc:sldMk cId="3752288135" sldId="8447"/>
            <ac:picMk id="17" creationId="{40D42724-A433-D8D4-CD8A-8B6D65E3853D}"/>
          </ac:picMkLst>
        </pc:picChg>
      </pc:sldChg>
      <pc:sldMasterChg chg="del delSldLayout">
        <pc:chgData name="Bowen Li" userId="f6b93608e3c1cfaf" providerId="LiveId" clId="{A3C4E3DD-470A-4C6D-B5FA-138575DBF1C9}" dt="2024-05-10T03:56:13.916" v="207" actId="47"/>
        <pc:sldMasterMkLst>
          <pc:docMk/>
          <pc:sldMasterMk cId="2542749077" sldId="2147483660"/>
        </pc:sldMasterMkLst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1178470818" sldId="2147483661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1169235541" sldId="2147483662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454434738" sldId="2147483663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1313806747" sldId="2147483664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1243406963" sldId="2147483665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4273785219" sldId="2147483666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1152296417" sldId="2147483667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2160266456" sldId="2147483668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4063879287" sldId="2147483669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3692747999" sldId="2147483670"/>
          </pc:sldLayoutMkLst>
        </pc:sldLayoutChg>
        <pc:sldLayoutChg chg="del">
          <pc:chgData name="Bowen Li" userId="f6b93608e3c1cfaf" providerId="LiveId" clId="{A3C4E3DD-470A-4C6D-B5FA-138575DBF1C9}" dt="2024-05-10T03:56:13.916" v="207" actId="47"/>
          <pc:sldLayoutMkLst>
            <pc:docMk/>
            <pc:sldMasterMk cId="2542749077" sldId="2147483660"/>
            <pc:sldLayoutMk cId="497942286" sldId="2147483671"/>
          </pc:sldLayoutMkLst>
        </pc:sldLayoutChg>
      </pc:sldMaster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7CEEF-2159-4CF4-8888-2C0412E8B563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21FF3-7A12-4C74-A906-D8BC5A60F91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721FF3-7A12-4C74-A906-D8BC5A60F91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165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 noChangeArrowheads="1"/>
          </p:cNvSpPr>
          <p:nvPr>
            <p:ph type="body" idx="429496729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zh-CN" altLang="en-US" dirty="0"/>
              <a:t>代谢物积累破坏氧化呼吸链</a:t>
            </a:r>
            <a:endParaRPr lang="en-US" altLang="zh-CN" dirty="0"/>
          </a:p>
        </p:txBody>
      </p:sp>
      <p:sp>
        <p:nvSpPr>
          <p:cNvPr id="10244" name="Slide Number Placeholder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2CB1F6B7-A42C-D74E-99A4-794F60835952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319CF-4510-4070-B5A9-47AB0756BA8E}" type="datetimeFigureOut">
              <a:rPr lang="zh-CN" altLang="en-US" smtClean="0"/>
              <a:t>2025/2/16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93C1A-4EB2-4A2D-B459-5082F488BA0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eg"/><Relationship Id="rId7" Type="http://schemas.openxmlformats.org/officeDocument/2006/relationships/hyperlink" Target="mailto:miaopeng@stu.scu.edu.c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hyperlink" Target="https://www.youtube.com/@pengmiao-bmm" TargetMode="External"/><Relationship Id="rId5" Type="http://schemas.openxmlformats.org/officeDocument/2006/relationships/image" Target="../media/image4.png"/><Relationship Id="rId10" Type="http://schemas.openxmlformats.org/officeDocument/2006/relationships/hyperlink" Target="https://www.miaopeng.info/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github.com/MMeowhite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s100.org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udeep.co/data-science/2018/02/09/Understanding-the-Data-Science-Lifecycle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mailto:miaopeng@stu.scu.edu.cn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12" Type="http://schemas.openxmlformats.org/officeDocument/2006/relationships/hyperlink" Target="https://www.youtube.com/@pengmiao-bmm" TargetMode="Externa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11" Type="http://schemas.openxmlformats.org/officeDocument/2006/relationships/hyperlink" Target="https://www.miaopeng.info/" TargetMode="External"/><Relationship Id="rId5" Type="http://schemas.openxmlformats.org/officeDocument/2006/relationships/image" Target="../media/image3.png"/><Relationship Id="rId10" Type="http://schemas.openxmlformats.org/officeDocument/2006/relationships/hyperlink" Target="https://github.com/MMeowhite" TargetMode="External"/><Relationship Id="rId4" Type="http://schemas.openxmlformats.org/officeDocument/2006/relationships/image" Target="../media/image19.jpe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eamlab.org/deeplearning/2017/02/23/deep_learning_101_part1.html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arxiv.org/abs/1706.03762" TargetMode="Externa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9864"/>
            <a:ext cx="9144000" cy="196913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258813" y="2035335"/>
            <a:ext cx="9791335" cy="6758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to AI and Data science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10484" y="3648163"/>
            <a:ext cx="60948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Peng, Miao</a:t>
            </a:r>
            <a:endParaRPr lang="zh-CN" altLang="en-US" sz="2800" b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椭圆 8"/>
          <p:cNvSpPr>
            <a:spLocks noChangeAspect="1" noChangeArrowheads="1"/>
          </p:cNvSpPr>
          <p:nvPr/>
        </p:nvSpPr>
        <p:spPr bwMode="auto">
          <a:xfrm>
            <a:off x="406253" y="4797192"/>
            <a:ext cx="1802094" cy="1800000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pic>
        <p:nvPicPr>
          <p:cNvPr id="3" name="图片 2" descr="图标&#10;&#10;描述已自动生成">
            <a:extLst>
              <a:ext uri="{FF2B5EF4-FFF2-40B4-BE49-F238E27FC236}">
                <a16:creationId xmlns:a16="http://schemas.microsoft.com/office/drawing/2014/main" id="{726D6113-21D6-B6B3-03DA-B7F565A3AE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763" y="5803878"/>
            <a:ext cx="358407" cy="360000"/>
          </a:xfrm>
          <a:prstGeom prst="rect">
            <a:avLst/>
          </a:prstGeom>
        </p:spPr>
      </p:pic>
      <p:pic>
        <p:nvPicPr>
          <p:cNvPr id="8" name="图片 7" descr="图标&#10;&#10;中度可信度描述已自动生成">
            <a:extLst>
              <a:ext uri="{FF2B5EF4-FFF2-40B4-BE49-F238E27FC236}">
                <a16:creationId xmlns:a16="http://schemas.microsoft.com/office/drawing/2014/main" id="{6D215BF9-85E5-D1E0-082B-7272A9B3A2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763" y="6247455"/>
            <a:ext cx="360000" cy="360000"/>
          </a:xfrm>
          <a:prstGeom prst="rect">
            <a:avLst/>
          </a:prstGeom>
        </p:spPr>
      </p:pic>
      <p:pic>
        <p:nvPicPr>
          <p:cNvPr id="13" name="图片 12" descr="图标&#10;&#10;描述已自动生成">
            <a:extLst>
              <a:ext uri="{FF2B5EF4-FFF2-40B4-BE49-F238E27FC236}">
                <a16:creationId xmlns:a16="http://schemas.microsoft.com/office/drawing/2014/main" id="{5C4D69F0-B172-B35A-F369-65B6A6A1F4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570" y="5389562"/>
            <a:ext cx="361600" cy="3600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A9B025B1-3399-12B2-6B6E-20A08E616373}"/>
              </a:ext>
            </a:extLst>
          </p:cNvPr>
          <p:cNvSpPr txBox="1"/>
          <p:nvPr/>
        </p:nvSpPr>
        <p:spPr>
          <a:xfrm>
            <a:off x="3168991" y="5288649"/>
            <a:ext cx="5370786" cy="498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hangingPunct="1">
              <a:lnSpc>
                <a:spcPct val="170000"/>
              </a:lnSpc>
            </a:pP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</a:rPr>
              <a:t>Email: 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7"/>
              </a:rPr>
              <a:t>miaopeng@stu.scu.edu.cn</a:t>
            </a:r>
            <a:endParaRPr lang="en-US" altLang="zh-CN" sz="1800" b="1" dirty="0">
              <a:solidFill>
                <a:srgbClr val="336600"/>
              </a:solidFill>
              <a:latin typeface="Trebuchet MS" panose="020B0603020202020204" pitchFamily="34" charset="0"/>
            </a:endParaRPr>
          </a:p>
        </p:txBody>
      </p:sp>
      <p:pic>
        <p:nvPicPr>
          <p:cNvPr id="15" name="图片 14" descr="图标&#10;&#10;描述已自动生成">
            <a:extLst>
              <a:ext uri="{FF2B5EF4-FFF2-40B4-BE49-F238E27FC236}">
                <a16:creationId xmlns:a16="http://schemas.microsoft.com/office/drawing/2014/main" id="{8238AB31-C4BF-64C5-1593-01B5B2207CA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170" y="4960616"/>
            <a:ext cx="360000" cy="36000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1C9C3EA9-BDCB-1615-602E-75B22C418D41}"/>
              </a:ext>
            </a:extLst>
          </p:cNvPr>
          <p:cNvSpPr txBox="1"/>
          <p:nvPr/>
        </p:nvSpPr>
        <p:spPr>
          <a:xfrm>
            <a:off x="3168991" y="5697192"/>
            <a:ext cx="5370786" cy="498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hangingPunct="1">
              <a:lnSpc>
                <a:spcPct val="170000"/>
              </a:lnSpc>
            </a:pPr>
            <a:r>
              <a:rPr lang="en-US" altLang="zh-CN" sz="1800" b="1" dirty="0" err="1">
                <a:solidFill>
                  <a:srgbClr val="336600"/>
                </a:solidFill>
                <a:latin typeface="Trebuchet MS" panose="020B0603020202020204" pitchFamily="34" charset="0"/>
              </a:rPr>
              <a:t>Github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</a:rPr>
              <a:t>: 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9"/>
              </a:rPr>
              <a:t>https://github.com/MMeowhite</a:t>
            </a:r>
            <a:endParaRPr lang="en-US" altLang="zh-CN" sz="1800" b="1" dirty="0">
              <a:solidFill>
                <a:srgbClr val="336600"/>
              </a:solidFill>
              <a:latin typeface="Trebuchet MS" panose="020B0603020202020204" pitchFamily="34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F48587E-A4F6-C99F-47D1-4250B0BA15A6}"/>
              </a:ext>
            </a:extLst>
          </p:cNvPr>
          <p:cNvSpPr txBox="1"/>
          <p:nvPr/>
        </p:nvSpPr>
        <p:spPr>
          <a:xfrm>
            <a:off x="3170584" y="4899602"/>
            <a:ext cx="5370786" cy="498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hangingPunct="1">
              <a:lnSpc>
                <a:spcPct val="170000"/>
              </a:lnSpc>
            </a:pP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</a:rPr>
              <a:t>Personal Website: 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10"/>
              </a:rPr>
              <a:t>https://www.miaopeng.info/</a:t>
            </a:r>
            <a:endParaRPr lang="en-US" altLang="zh-CN" sz="1800" b="1" dirty="0">
              <a:solidFill>
                <a:srgbClr val="336600"/>
              </a:solidFill>
              <a:latin typeface="Trebuchet MS" panose="020B0603020202020204" pitchFamily="34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956DB52-4CB1-0B57-6885-F5893A5ED19A}"/>
              </a:ext>
            </a:extLst>
          </p:cNvPr>
          <p:cNvSpPr txBox="1"/>
          <p:nvPr/>
        </p:nvSpPr>
        <p:spPr>
          <a:xfrm>
            <a:off x="3165798" y="6083794"/>
            <a:ext cx="5978202" cy="498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hangingPunct="1">
              <a:lnSpc>
                <a:spcPct val="170000"/>
              </a:lnSpc>
            </a:pPr>
            <a:r>
              <a:rPr lang="en-US" altLang="zh-CN" sz="1800" b="1" dirty="0" err="1">
                <a:solidFill>
                  <a:srgbClr val="336600"/>
                </a:solidFill>
                <a:latin typeface="Trebuchet MS" panose="020B0603020202020204" pitchFamily="34" charset="0"/>
              </a:rPr>
              <a:t>Youtube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</a:rPr>
              <a:t>: 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11"/>
              </a:rPr>
              <a:t>https://</a:t>
            </a:r>
            <a:r>
              <a:rPr lang="en-US" altLang="zh-CN" sz="1800" b="1" dirty="0" err="1">
                <a:solidFill>
                  <a:srgbClr val="336600"/>
                </a:solidFill>
                <a:latin typeface="Trebuchet MS" panose="020B0603020202020204" pitchFamily="34" charset="0"/>
                <a:hlinkClick r:id="rId11"/>
              </a:rPr>
              <a:t>www.youtube.com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11"/>
              </a:rPr>
              <a:t>/@</a:t>
            </a:r>
            <a:r>
              <a:rPr lang="en-US" altLang="zh-CN" sz="1800" b="1" dirty="0" err="1">
                <a:solidFill>
                  <a:srgbClr val="336600"/>
                </a:solidFill>
                <a:latin typeface="Trebuchet MS" panose="020B0603020202020204" pitchFamily="34" charset="0"/>
                <a:hlinkClick r:id="rId11"/>
              </a:rPr>
              <a:t>pengmiao-bmm</a:t>
            </a:r>
            <a:endParaRPr lang="zh-CN" altLang="en-US" sz="1800" b="1" dirty="0">
              <a:solidFill>
                <a:srgbClr val="336600"/>
              </a:solidFill>
              <a:latin typeface="Trebuchet MS" panose="020B0603020202020204" pitchFamily="34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5E137B7-9B7D-A236-145F-4BCF404BD3EC}"/>
              </a:ext>
            </a:extLst>
          </p:cNvPr>
          <p:cNvSpPr txBox="1"/>
          <p:nvPr/>
        </p:nvSpPr>
        <p:spPr>
          <a:xfrm>
            <a:off x="1110484" y="4232397"/>
            <a:ext cx="60948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21 Feb, 2025</a:t>
            </a:r>
            <a:endParaRPr lang="zh-CN" altLang="en-US" sz="2000" b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1EC904-F1E9-47CB-8264-E741AAF4DA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607884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en-US" altLang="zh-CN" sz="2400" b="1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Deep Learning vs Machine Learning</a:t>
            </a:r>
            <a:endParaRPr lang="zh-CN" altLang="en-US" sz="2400" b="1" i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连接符 5">
            <a:extLst>
              <a:ext uri="{FF2B5EF4-FFF2-40B4-BE49-F238E27FC236}">
                <a16:creationId xmlns:a16="http://schemas.microsoft.com/office/drawing/2014/main" id="{54E52D7D-BC11-7D0C-24C6-96CAE88EFF6B}"/>
              </a:ext>
            </a:extLst>
          </p:cNvPr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2417493C-F47F-3478-4E4B-2B225B9D4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566" y="1372358"/>
            <a:ext cx="5796775" cy="434758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8466562-CAB9-FA6D-BC55-500EE3980084}"/>
              </a:ext>
            </a:extLst>
          </p:cNvPr>
          <p:cNvSpPr txBox="1"/>
          <p:nvPr/>
        </p:nvSpPr>
        <p:spPr>
          <a:xfrm>
            <a:off x="415383" y="5843954"/>
            <a:ext cx="83160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Deep Learning: Uses a neural network to automatically handle both feature extraction and classification in a single integrated step.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3DA614-447F-116C-B4C0-E6619534FD08}"/>
              </a:ext>
            </a:extLst>
          </p:cNvPr>
          <p:cNvSpPr txBox="1"/>
          <p:nvPr/>
        </p:nvSpPr>
        <p:spPr>
          <a:xfrm>
            <a:off x="415383" y="933751"/>
            <a:ext cx="856134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itchFamily="2" charset="2"/>
              <a:buChar char="Ø"/>
            </a:pP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Machine Learning : Involves two separate steps where feature extraction is done manually by humans before classification. </a:t>
            </a:r>
          </a:p>
        </p:txBody>
      </p:sp>
    </p:spTree>
    <p:extLst>
      <p:ext uri="{BB962C8B-B14F-4D97-AF65-F5344CB8AC3E}">
        <p14:creationId xmlns:p14="http://schemas.microsoft.com/office/powerpoint/2010/main" val="3820478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0A67D6-CE48-D16A-A8E9-87FD46B67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259A21A-F3E9-11CF-87CE-E9849FAF65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41764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en-US" altLang="zh-CN" sz="24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Extension: Data science</a:t>
            </a:r>
            <a:endParaRPr lang="zh-CN" altLang="en-US" sz="2400" b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连接符 5">
            <a:extLst>
              <a:ext uri="{FF2B5EF4-FFF2-40B4-BE49-F238E27FC236}">
                <a16:creationId xmlns:a16="http://schemas.microsoft.com/office/drawing/2014/main" id="{B3192D77-AE8A-A94A-C8FC-528838147DB8}"/>
              </a:ext>
            </a:extLst>
          </p:cNvPr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DE25ED41-09CC-C03B-69C1-98AE2966A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29" y="1175038"/>
            <a:ext cx="4237061" cy="450792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13FAB1E-590F-2973-AC88-938FD9C5C6B8}"/>
              </a:ext>
            </a:extLst>
          </p:cNvPr>
          <p:cNvSpPr txBox="1"/>
          <p:nvPr/>
        </p:nvSpPr>
        <p:spPr>
          <a:xfrm>
            <a:off x="292655" y="6058885"/>
            <a:ext cx="45389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Source: https://</a:t>
            </a:r>
            <a:r>
              <a:rPr lang="en-US" altLang="zh-CN" sz="1100" dirty="0" err="1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www.clicdata.com</a:t>
            </a: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/wp-content/uploads/2024/06/ai-ml-deep-learning-data-science-</a:t>
            </a:r>
            <a:r>
              <a:rPr lang="en-US" altLang="zh-CN" sz="1100" dirty="0" err="1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relationship.webp</a:t>
            </a:r>
            <a:endParaRPr lang="zh-CN" altLang="en-US" sz="1100" dirty="0">
              <a:solidFill>
                <a:srgbClr val="245192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文本框 19">
            <a:extLst>
              <a:ext uri="{FF2B5EF4-FFF2-40B4-BE49-F238E27FC236}">
                <a16:creationId xmlns:a16="http://schemas.microsoft.com/office/drawing/2014/main" id="{5C2110B3-DD42-C18B-404E-6850B4E6FE40}"/>
              </a:ext>
            </a:extLst>
          </p:cNvPr>
          <p:cNvSpPr txBox="1"/>
          <p:nvPr/>
        </p:nvSpPr>
        <p:spPr>
          <a:xfrm>
            <a:off x="4804719" y="1412362"/>
            <a:ext cx="453897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Definition: 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Science encompasses all things related to data when it is used for analysis and decision-making purposes. 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19">
            <a:extLst>
              <a:ext uri="{FF2B5EF4-FFF2-40B4-BE49-F238E27FC236}">
                <a16:creationId xmlns:a16="http://schemas.microsoft.com/office/drawing/2014/main" id="{EE9C7E63-9B29-458B-2634-50DD6DC14750}"/>
              </a:ext>
            </a:extLst>
          </p:cNvPr>
          <p:cNvSpPr txBox="1"/>
          <p:nvPr/>
        </p:nvSpPr>
        <p:spPr>
          <a:xfrm>
            <a:off x="4804719" y="3501495"/>
            <a:ext cx="4150095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Application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 Big Data Model, Weather Prediction, Finance Evaluation, Reading Recommendation </a:t>
            </a:r>
            <a:r>
              <a:rPr lang="en-US" altLang="zh-CN" sz="1600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etc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19">
            <a:extLst>
              <a:ext uri="{FF2B5EF4-FFF2-40B4-BE49-F238E27FC236}">
                <a16:creationId xmlns:a16="http://schemas.microsoft.com/office/drawing/2014/main" id="{441233AE-948F-570D-95F0-68FF8669E75A}"/>
              </a:ext>
            </a:extLst>
          </p:cNvPr>
          <p:cNvSpPr txBox="1"/>
          <p:nvPr/>
        </p:nvSpPr>
        <p:spPr>
          <a:xfrm>
            <a:off x="4804719" y="5153250"/>
            <a:ext cx="4538978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Key skills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 Neural Networks, Data Scarping, Clean and Visualization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FDF57D34-E444-D2E4-0EF9-871472DA99E4}"/>
              </a:ext>
            </a:extLst>
          </p:cNvPr>
          <p:cNvGrpSpPr/>
          <p:nvPr/>
        </p:nvGrpSpPr>
        <p:grpSpPr>
          <a:xfrm>
            <a:off x="2699304" y="1571339"/>
            <a:ext cx="2132329" cy="3440278"/>
            <a:chOff x="3356517" y="-1256257"/>
            <a:chExt cx="2132329" cy="344027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191D892B-4299-4DC1-3009-9286C43BFF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56517" y="2004021"/>
              <a:ext cx="180000" cy="180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endParaRPr>
            </a:p>
          </p:txBody>
        </p:sp>
        <p:cxnSp>
          <p:nvCxnSpPr>
            <p:cNvPr id="12" name="直线连接符 11">
              <a:extLst>
                <a:ext uri="{FF2B5EF4-FFF2-40B4-BE49-F238E27FC236}">
                  <a16:creationId xmlns:a16="http://schemas.microsoft.com/office/drawing/2014/main" id="{9C69588F-DE74-F460-1329-F1144B940A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68075" y="-1256257"/>
              <a:ext cx="2020771" cy="3332288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42657BA0-DE63-0DC3-8ECE-84A2454A53D1}"/>
              </a:ext>
            </a:extLst>
          </p:cNvPr>
          <p:cNvSpPr txBox="1"/>
          <p:nvPr/>
        </p:nvSpPr>
        <p:spPr>
          <a:xfrm>
            <a:off x="4929594" y="6048229"/>
            <a:ext cx="39217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Recommendation course: </a:t>
            </a:r>
            <a:r>
              <a:rPr lang="en-US" altLang="zh-CN" sz="12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UCB Data100: Principles and Techniques of Data Science</a:t>
            </a:r>
            <a:endParaRPr lang="en-US" altLang="zh-CN" sz="12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4608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5"/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EEE93016-F1E7-0F8C-A0FB-846D71A03F1D}"/>
              </a:ext>
            </a:extLst>
          </p:cNvPr>
          <p:cNvGrpSpPr/>
          <p:nvPr/>
        </p:nvGrpSpPr>
        <p:grpSpPr>
          <a:xfrm>
            <a:off x="5249009" y="1198866"/>
            <a:ext cx="3048000" cy="4040608"/>
            <a:chOff x="2852076" y="1905000"/>
            <a:chExt cx="3048000" cy="4040608"/>
          </a:xfrm>
        </p:grpSpPr>
        <p:sp>
          <p:nvSpPr>
            <p:cNvPr id="9218" name="矩形 10"/>
            <p:cNvSpPr>
              <a:spLocks noChangeArrowheads="1"/>
            </p:cNvSpPr>
            <p:nvPr/>
          </p:nvSpPr>
          <p:spPr bwMode="auto">
            <a:xfrm>
              <a:off x="3031563" y="5176167"/>
              <a:ext cx="2689025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0"/>
                </a:spcBef>
                <a:buNone/>
              </a:pPr>
              <a:r>
                <a:rPr lang="en-US" altLang="zh-CN" sz="1100" dirty="0">
                  <a:solidFill>
                    <a:srgbClr val="24519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Source: https://</a:t>
              </a:r>
              <a:r>
                <a:rPr lang="en-US" altLang="zh-CN" sz="1100" dirty="0" err="1">
                  <a:solidFill>
                    <a:srgbClr val="24519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www.sudeep.co</a:t>
              </a:r>
              <a:r>
                <a:rPr lang="en-US" altLang="zh-CN" sz="1100" dirty="0">
                  <a:solidFill>
                    <a:srgbClr val="24519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/images/</a:t>
              </a:r>
              <a:r>
                <a:rPr lang="en-US" altLang="zh-CN" sz="1100" dirty="0" err="1">
                  <a:solidFill>
                    <a:srgbClr val="24519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post_images</a:t>
              </a:r>
              <a:r>
                <a:rPr lang="en-US" altLang="zh-CN" sz="1100" dirty="0">
                  <a:solidFill>
                    <a:srgbClr val="24519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/2018-02-09-Understanding-the-Data-Science-Lifecycle/</a:t>
              </a:r>
              <a:r>
                <a:rPr lang="en-US" altLang="zh-CN" sz="1100" dirty="0" err="1">
                  <a:solidFill>
                    <a:srgbClr val="24519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chart.png</a:t>
              </a:r>
              <a:endPara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" name="图片 2">
              <a:hlinkClick r:id="rId3"/>
              <a:extLst>
                <a:ext uri="{FF2B5EF4-FFF2-40B4-BE49-F238E27FC236}">
                  <a16:creationId xmlns:a16="http://schemas.microsoft.com/office/drawing/2014/main" id="{7AADAE34-DB99-365A-655B-5174B3431A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52076" y="1905000"/>
              <a:ext cx="3048000" cy="3048000"/>
            </a:xfrm>
            <a:prstGeom prst="rect">
              <a:avLst/>
            </a:prstGeom>
          </p:spPr>
        </p:pic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8D14B1B-2BC7-C937-C318-32A5B09B7751}"/>
              </a:ext>
            </a:extLst>
          </p:cNvPr>
          <p:cNvGrpSpPr/>
          <p:nvPr/>
        </p:nvGrpSpPr>
        <p:grpSpPr>
          <a:xfrm>
            <a:off x="534257" y="1198866"/>
            <a:ext cx="3360736" cy="4144872"/>
            <a:chOff x="667491" y="1752865"/>
            <a:chExt cx="3360736" cy="4144872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4D899F6-CE2D-4A03-56FC-795078C029BF}"/>
                </a:ext>
              </a:extLst>
            </p:cNvPr>
            <p:cNvSpPr txBox="1"/>
            <p:nvPr/>
          </p:nvSpPr>
          <p:spPr>
            <a:xfrm>
              <a:off x="1367634" y="4959018"/>
              <a:ext cx="2116569" cy="9387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100" dirty="0">
                  <a:solidFill>
                    <a:srgbClr val="245192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Source: </a:t>
              </a:r>
              <a:r>
                <a:rPr lang="zh-CN" altLang="en-US" sz="1100" dirty="0">
                  <a:solidFill>
                    <a:srgbClr val="245192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https://jaro-website.s3.ap-south-1.amazonaws.com/2024/04/1-mgXvzNcwfpnBawI6XTkVRg.webp</a:t>
              </a: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7AD23E7C-B548-003E-534F-7A4837AD7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7491" y="1752865"/>
              <a:ext cx="3360736" cy="3048001"/>
            </a:xfrm>
            <a:prstGeom prst="rect">
              <a:avLst/>
            </a:prstGeom>
          </p:spPr>
        </p:pic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E54ECF34-86B3-277C-018C-99E96393932E}"/>
              </a:ext>
            </a:extLst>
          </p:cNvPr>
          <p:cNvSpPr txBox="1"/>
          <p:nvPr/>
        </p:nvSpPr>
        <p:spPr>
          <a:xfrm>
            <a:off x="5249009" y="5659134"/>
            <a:ext cx="37155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</a:pP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The data science is a circle operation with multiple processing steps.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C237134-CDA5-5D18-247D-4B2D4AD81ECB}"/>
              </a:ext>
            </a:extLst>
          </p:cNvPr>
          <p:cNvSpPr txBox="1"/>
          <p:nvPr/>
        </p:nvSpPr>
        <p:spPr>
          <a:xfrm>
            <a:off x="657921" y="5828566"/>
            <a:ext cx="347918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</a:pP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The data science is center in many research field.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E0BF6FF-9987-1A56-9F45-27E1093D68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41764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en-US" altLang="zh-CN" sz="2400" b="1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Extension: Data science</a:t>
            </a:r>
            <a:endParaRPr lang="zh-CN" altLang="en-US" sz="2400" b="1" i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6" descr="图片3.jp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alphaModFix amt="48000"/>
          </a:blip>
          <a:srcRect t="78851" r="-140"/>
          <a:stretch>
            <a:fillRect/>
          </a:stretch>
        </p:blipFill>
        <p:spPr bwMode="auto">
          <a:xfrm>
            <a:off x="0" y="5071427"/>
            <a:ext cx="9144000" cy="17972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Rectangle 14"/>
          <p:cNvSpPr/>
          <p:nvPr>
            <p:custDataLst>
              <p:tags r:id="rId2"/>
            </p:custDataLst>
          </p:nvPr>
        </p:nvSpPr>
        <p:spPr>
          <a:xfrm>
            <a:off x="2545643" y="1070202"/>
            <a:ext cx="4052713" cy="1200329"/>
          </a:xfrm>
          <a:prstGeom prst="rect">
            <a:avLst/>
          </a:prstGeom>
          <a:noFill/>
          <a:ln w="38100" cmpd="dbl"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7200" b="1" cap="none" spc="50" dirty="0">
                <a:ln w="38100" cmpd="sng">
                  <a:solidFill>
                    <a:schemeClr val="accent1">
                      <a:lumMod val="5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Cooper Black" panose="0208090404030B020404" pitchFamily="18" charset="77"/>
                <a:ea typeface="Microsoft YaHei UI" panose="020B0503020204020204" pitchFamily="34" charset="-122"/>
              </a:rPr>
              <a:t>Thanks!</a:t>
            </a:r>
            <a:endParaRPr lang="en-US" sz="7200" b="1" cap="none" spc="50" dirty="0">
              <a:ln w="38100" cmpd="sng">
                <a:solidFill>
                  <a:schemeClr val="accent1">
                    <a:lumMod val="50000"/>
                  </a:schemeClr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Cooper Black" panose="0208090404030B020404" pitchFamily="18" charset="77"/>
              <a:ea typeface="Microsoft YaHei UI" panose="020B0503020204020204" pitchFamily="34" charset="-122"/>
            </a:endParaRPr>
          </a:p>
        </p:txBody>
      </p:sp>
      <p:sp>
        <p:nvSpPr>
          <p:cNvPr id="19" name="矩形 1">
            <a:extLst>
              <a:ext uri="{FF2B5EF4-FFF2-40B4-BE49-F238E27FC236}">
                <a16:creationId xmlns:a16="http://schemas.microsoft.com/office/drawing/2014/main" id="{5DC5E20D-9F52-8502-B9FA-7C9EFE317C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3559" y="2968681"/>
            <a:ext cx="615719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en-US" altLang="zh-CN" sz="24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 you have any questions, contact me!</a:t>
            </a:r>
            <a:endParaRPr lang="zh-CN" altLang="en-US" sz="2400" b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图片 28" descr="图标&#10;&#10;描述已自动生成">
            <a:extLst>
              <a:ext uri="{FF2B5EF4-FFF2-40B4-BE49-F238E27FC236}">
                <a16:creationId xmlns:a16="http://schemas.microsoft.com/office/drawing/2014/main" id="{331EE86D-49EE-4FAE-A1DA-72D81FB1D0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944" y="4984221"/>
            <a:ext cx="358407" cy="360000"/>
          </a:xfrm>
          <a:prstGeom prst="rect">
            <a:avLst/>
          </a:prstGeom>
        </p:spPr>
      </p:pic>
      <p:pic>
        <p:nvPicPr>
          <p:cNvPr id="30" name="图片 29" descr="图标&#10;&#10;中度可信度描述已自动生成">
            <a:extLst>
              <a:ext uri="{FF2B5EF4-FFF2-40B4-BE49-F238E27FC236}">
                <a16:creationId xmlns:a16="http://schemas.microsoft.com/office/drawing/2014/main" id="{6B40648D-168C-63FD-AF0A-AC2727167C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944" y="5427798"/>
            <a:ext cx="360000" cy="360000"/>
          </a:xfrm>
          <a:prstGeom prst="rect">
            <a:avLst/>
          </a:prstGeom>
        </p:spPr>
      </p:pic>
      <p:pic>
        <p:nvPicPr>
          <p:cNvPr id="31" name="图片 30" descr="图标&#10;&#10;描述已自动生成">
            <a:extLst>
              <a:ext uri="{FF2B5EF4-FFF2-40B4-BE49-F238E27FC236}">
                <a16:creationId xmlns:a16="http://schemas.microsoft.com/office/drawing/2014/main" id="{B3017EE8-1D59-85A9-23B9-7CC6C7109B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751" y="4569905"/>
            <a:ext cx="361600" cy="360000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81AD564C-7933-5ABA-5836-C935F32BE4DA}"/>
              </a:ext>
            </a:extLst>
          </p:cNvPr>
          <p:cNvSpPr txBox="1"/>
          <p:nvPr/>
        </p:nvSpPr>
        <p:spPr>
          <a:xfrm>
            <a:off x="2195172" y="4468992"/>
            <a:ext cx="5370786" cy="498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hangingPunct="1">
              <a:lnSpc>
                <a:spcPct val="170000"/>
              </a:lnSpc>
            </a:pP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</a:rPr>
              <a:t>Email: 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8"/>
              </a:rPr>
              <a:t>miaopeng@stu.scu.edu.cn</a:t>
            </a:r>
            <a:endParaRPr lang="en-US" altLang="zh-CN" sz="1800" b="1" dirty="0">
              <a:solidFill>
                <a:srgbClr val="336600"/>
              </a:solidFill>
              <a:latin typeface="Trebuchet MS" panose="020B0603020202020204" pitchFamily="34" charset="0"/>
            </a:endParaRPr>
          </a:p>
        </p:txBody>
      </p:sp>
      <p:pic>
        <p:nvPicPr>
          <p:cNvPr id="33" name="图片 32" descr="图标&#10;&#10;描述已自动生成">
            <a:extLst>
              <a:ext uri="{FF2B5EF4-FFF2-40B4-BE49-F238E27FC236}">
                <a16:creationId xmlns:a16="http://schemas.microsoft.com/office/drawing/2014/main" id="{D1D05C49-2B74-F413-06BD-F6B90E768D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351" y="4140959"/>
            <a:ext cx="360000" cy="360000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0CD493A6-7BAF-54A2-4DCA-C2E2E4B3A5E8}"/>
              </a:ext>
            </a:extLst>
          </p:cNvPr>
          <p:cNvSpPr txBox="1"/>
          <p:nvPr/>
        </p:nvSpPr>
        <p:spPr>
          <a:xfrm>
            <a:off x="2195172" y="4877535"/>
            <a:ext cx="5370786" cy="498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hangingPunct="1">
              <a:lnSpc>
                <a:spcPct val="170000"/>
              </a:lnSpc>
            </a:pPr>
            <a:r>
              <a:rPr lang="en-US" altLang="zh-CN" sz="1800" b="1" dirty="0" err="1">
                <a:solidFill>
                  <a:srgbClr val="336600"/>
                </a:solidFill>
                <a:latin typeface="Trebuchet MS" panose="020B0603020202020204" pitchFamily="34" charset="0"/>
              </a:rPr>
              <a:t>Github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</a:rPr>
              <a:t>: 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10"/>
              </a:rPr>
              <a:t>https://github.com/MMeowhite</a:t>
            </a:r>
            <a:endParaRPr lang="en-US" altLang="zh-CN" sz="1800" b="1" dirty="0">
              <a:solidFill>
                <a:srgbClr val="336600"/>
              </a:solidFill>
              <a:latin typeface="Trebuchet MS" panose="020B0603020202020204" pitchFamily="34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8BA27ED-30FC-D24C-A918-7A87B2582F70}"/>
              </a:ext>
            </a:extLst>
          </p:cNvPr>
          <p:cNvSpPr txBox="1"/>
          <p:nvPr/>
        </p:nvSpPr>
        <p:spPr>
          <a:xfrm>
            <a:off x="2196765" y="4079945"/>
            <a:ext cx="5370786" cy="498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hangingPunct="1">
              <a:lnSpc>
                <a:spcPct val="170000"/>
              </a:lnSpc>
            </a:pP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</a:rPr>
              <a:t>Personal Website: 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11"/>
              </a:rPr>
              <a:t>https://www.miaopeng.info/</a:t>
            </a:r>
            <a:endParaRPr lang="en-US" altLang="zh-CN" sz="1800" b="1" dirty="0">
              <a:solidFill>
                <a:srgbClr val="336600"/>
              </a:solidFill>
              <a:latin typeface="Trebuchet MS" panose="020B060302020202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3EF45B4-0502-8572-2EE1-974AC7B90AC6}"/>
              </a:ext>
            </a:extLst>
          </p:cNvPr>
          <p:cNvSpPr txBox="1"/>
          <p:nvPr/>
        </p:nvSpPr>
        <p:spPr>
          <a:xfrm>
            <a:off x="2191979" y="5264137"/>
            <a:ext cx="5978202" cy="4985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eaLnBrk="1" hangingPunct="1">
              <a:lnSpc>
                <a:spcPct val="170000"/>
              </a:lnSpc>
            </a:pPr>
            <a:r>
              <a:rPr lang="en-US" altLang="zh-CN" sz="1800" b="1" dirty="0" err="1">
                <a:solidFill>
                  <a:srgbClr val="336600"/>
                </a:solidFill>
                <a:latin typeface="Trebuchet MS" panose="020B0603020202020204" pitchFamily="34" charset="0"/>
              </a:rPr>
              <a:t>Youtube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</a:rPr>
              <a:t>: 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12"/>
              </a:rPr>
              <a:t>https://</a:t>
            </a:r>
            <a:r>
              <a:rPr lang="en-US" altLang="zh-CN" sz="1800" b="1" dirty="0" err="1">
                <a:solidFill>
                  <a:srgbClr val="336600"/>
                </a:solidFill>
                <a:latin typeface="Trebuchet MS" panose="020B0603020202020204" pitchFamily="34" charset="0"/>
                <a:hlinkClick r:id="rId12"/>
              </a:rPr>
              <a:t>www.youtube.com</a:t>
            </a:r>
            <a:r>
              <a:rPr lang="en-US" altLang="zh-CN" sz="1800" b="1" dirty="0">
                <a:solidFill>
                  <a:srgbClr val="336600"/>
                </a:solidFill>
                <a:latin typeface="Trebuchet MS" panose="020B0603020202020204" pitchFamily="34" charset="0"/>
                <a:hlinkClick r:id="rId12"/>
              </a:rPr>
              <a:t>/@</a:t>
            </a:r>
            <a:r>
              <a:rPr lang="en-US" altLang="zh-CN" sz="1800" b="1" dirty="0" err="1">
                <a:solidFill>
                  <a:srgbClr val="336600"/>
                </a:solidFill>
                <a:latin typeface="Trebuchet MS" panose="020B0603020202020204" pitchFamily="34" charset="0"/>
                <a:hlinkClick r:id="rId12"/>
              </a:rPr>
              <a:t>pengmiao-bmm</a:t>
            </a:r>
            <a:endParaRPr lang="zh-CN" altLang="en-US" sz="1800" b="1" dirty="0">
              <a:solidFill>
                <a:srgbClr val="336600"/>
              </a:solidFill>
              <a:latin typeface="Trebuchet MS" panose="020B0603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8D6DC-FDB2-7270-E348-7ACE1B6A3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207DCA3-8903-E636-F88A-907F2778A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9864"/>
            <a:ext cx="9144000" cy="39707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0B200A7-718C-47C5-5647-D9EB1E580609}"/>
              </a:ext>
            </a:extLst>
          </p:cNvPr>
          <p:cNvSpPr txBox="1"/>
          <p:nvPr/>
        </p:nvSpPr>
        <p:spPr>
          <a:xfrm>
            <a:off x="758000" y="1557155"/>
            <a:ext cx="8140673" cy="5461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Artificial Intelligence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14F5E62-57D9-47B9-7531-2EB9FC69EF4E}"/>
              </a:ext>
            </a:extLst>
          </p:cNvPr>
          <p:cNvSpPr txBox="1"/>
          <p:nvPr/>
        </p:nvSpPr>
        <p:spPr>
          <a:xfrm>
            <a:off x="758000" y="3156427"/>
            <a:ext cx="8140673" cy="5461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Deep Learning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E9F8A62-DD42-AFD6-1DEB-9D99BB728A67}"/>
              </a:ext>
            </a:extLst>
          </p:cNvPr>
          <p:cNvSpPr txBox="1"/>
          <p:nvPr/>
        </p:nvSpPr>
        <p:spPr>
          <a:xfrm>
            <a:off x="758000" y="2356791"/>
            <a:ext cx="8140673" cy="5461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Machine Learning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6A1AF91-3229-059F-9FA3-4CC52F0F3E41}"/>
              </a:ext>
            </a:extLst>
          </p:cNvPr>
          <p:cNvSpPr txBox="1"/>
          <p:nvPr/>
        </p:nvSpPr>
        <p:spPr>
          <a:xfrm>
            <a:off x="758000" y="3956063"/>
            <a:ext cx="8140673" cy="5461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Machine Learning vs Deep Learning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9C78343-A778-5A1B-95A1-0B0390ADC9F1}"/>
              </a:ext>
            </a:extLst>
          </p:cNvPr>
          <p:cNvSpPr txBox="1"/>
          <p:nvPr/>
        </p:nvSpPr>
        <p:spPr>
          <a:xfrm>
            <a:off x="758000" y="4755699"/>
            <a:ext cx="8140673" cy="5461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Extension: Data Science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4444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8ABBB-E883-C488-228B-B16655262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149986C-3CC7-4216-EB39-37B3ADE120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38652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zh-CN" altLang="en-US" sz="24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Artificial Intelligence</a:t>
            </a:r>
            <a:endParaRPr lang="zh-CN" altLang="en-US" sz="2400" b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连接符 5">
            <a:extLst>
              <a:ext uri="{FF2B5EF4-FFF2-40B4-BE49-F238E27FC236}">
                <a16:creationId xmlns:a16="http://schemas.microsoft.com/office/drawing/2014/main" id="{82935DD3-67C7-E7E3-4052-829F1ED604EA}"/>
              </a:ext>
            </a:extLst>
          </p:cNvPr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4D245871-D50F-7DFF-AB44-CDC0EFE80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29" y="1175038"/>
            <a:ext cx="4237061" cy="4507923"/>
          </a:xfrm>
          <a:prstGeom prst="rect">
            <a:avLst/>
          </a:prstGeom>
        </p:spPr>
      </p:pic>
      <p:sp>
        <p:nvSpPr>
          <p:cNvPr id="8" name="文本框 19">
            <a:extLst>
              <a:ext uri="{FF2B5EF4-FFF2-40B4-BE49-F238E27FC236}">
                <a16:creationId xmlns:a16="http://schemas.microsoft.com/office/drawing/2014/main" id="{C426F9CC-2D9B-711A-0943-613BF10CBA29}"/>
              </a:ext>
            </a:extLst>
          </p:cNvPr>
          <p:cNvSpPr txBox="1"/>
          <p:nvPr/>
        </p:nvSpPr>
        <p:spPr>
          <a:xfrm>
            <a:off x="4605022" y="1120675"/>
            <a:ext cx="4538978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Definition: 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Artificial Intelligence (AI) is the simulation of human intelligence processes by machines, particularly computer systems. These processes include 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learning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(the acquisition of information and rules for using it), 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reasoning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(using rules to reach approximate or definite conclusions), and 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self-correction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19">
            <a:extLst>
              <a:ext uri="{FF2B5EF4-FFF2-40B4-BE49-F238E27FC236}">
                <a16:creationId xmlns:a16="http://schemas.microsoft.com/office/drawing/2014/main" id="{8B46702B-A3F8-F844-FDED-06AAAA7DC7F4}"/>
              </a:ext>
            </a:extLst>
          </p:cNvPr>
          <p:cNvSpPr txBox="1"/>
          <p:nvPr/>
        </p:nvSpPr>
        <p:spPr>
          <a:xfrm>
            <a:off x="4605022" y="3796838"/>
            <a:ext cx="4538978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Application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 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Artificial General Intelligence(AGI)</a:t>
            </a:r>
            <a:r>
              <a:rPr lang="zh-CN" altLang="en-US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strong Artificial Intelligence</a:t>
            </a:r>
            <a:r>
              <a:rPr lang="zh-CN" altLang="en-US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[Features: self-learning, mind, inference, wide adaption]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19">
            <a:extLst>
              <a:ext uri="{FF2B5EF4-FFF2-40B4-BE49-F238E27FC236}">
                <a16:creationId xmlns:a16="http://schemas.microsoft.com/office/drawing/2014/main" id="{B8A53386-0897-2048-3E41-7EDD4BFEBF36}"/>
              </a:ext>
            </a:extLst>
          </p:cNvPr>
          <p:cNvSpPr txBox="1"/>
          <p:nvPr/>
        </p:nvSpPr>
        <p:spPr>
          <a:xfrm>
            <a:off x="4605022" y="5241895"/>
            <a:ext cx="4538978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Fields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 Supervised and Unsupervised Learning, Large Language Model (LLM), Computer Vision (CV), Reinforcement Learning (RL) </a:t>
            </a:r>
            <a:r>
              <a:rPr lang="en-US" altLang="zh-CN" sz="1600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etc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3E6C413-873D-9438-D6E2-B4BB35022480}"/>
              </a:ext>
            </a:extLst>
          </p:cNvPr>
          <p:cNvSpPr txBox="1"/>
          <p:nvPr/>
        </p:nvSpPr>
        <p:spPr>
          <a:xfrm>
            <a:off x="292655" y="6058885"/>
            <a:ext cx="45389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Source: https://</a:t>
            </a:r>
            <a:r>
              <a:rPr lang="en-US" altLang="zh-CN" sz="1100" dirty="0" err="1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www.clicdata.com</a:t>
            </a: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/wp-content/uploads/2024/06/ai-ml-deep-learning-data-science-</a:t>
            </a:r>
            <a:r>
              <a:rPr lang="en-US" altLang="zh-CN" sz="1100" dirty="0" err="1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relationship.webp</a:t>
            </a:r>
            <a:endParaRPr lang="zh-CN" altLang="en-US" sz="1100" dirty="0">
              <a:solidFill>
                <a:srgbClr val="245192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9F00803-60F6-4AC7-DF30-D968010864EB}"/>
              </a:ext>
            </a:extLst>
          </p:cNvPr>
          <p:cNvGrpSpPr/>
          <p:nvPr/>
        </p:nvGrpSpPr>
        <p:grpSpPr>
          <a:xfrm>
            <a:off x="3356517" y="1310640"/>
            <a:ext cx="1248505" cy="873381"/>
            <a:chOff x="3356517" y="1310640"/>
            <a:chExt cx="1248505" cy="873381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F165E2A-064D-8C7E-7843-4C3F2DC32A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56517" y="2004021"/>
              <a:ext cx="180000" cy="180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endParaRPr>
            </a:p>
          </p:txBody>
        </p:sp>
        <p:cxnSp>
          <p:nvCxnSpPr>
            <p:cNvPr id="12" name="直线连接符 11">
              <a:extLst>
                <a:ext uri="{FF2B5EF4-FFF2-40B4-BE49-F238E27FC236}">
                  <a16:creationId xmlns:a16="http://schemas.microsoft.com/office/drawing/2014/main" id="{AE9873B4-AC47-9700-B75B-0BAC190F31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68075" y="1310640"/>
              <a:ext cx="1136947" cy="765391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608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2A11F-06AF-6DD3-3C9A-96BB94DC4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5">
            <a:extLst>
              <a:ext uri="{FF2B5EF4-FFF2-40B4-BE49-F238E27FC236}">
                <a16:creationId xmlns:a16="http://schemas.microsoft.com/office/drawing/2014/main" id="{B6A19FC3-9AEC-1AC5-15AE-2BB5B25EBC5C}"/>
              </a:ext>
            </a:extLst>
          </p:cNvPr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66EB359C-7A60-1A48-422D-89323E972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067" y="1576557"/>
            <a:ext cx="3897306" cy="218614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DFC910E-10B1-1657-72C3-18E9F27B72DE}"/>
              </a:ext>
            </a:extLst>
          </p:cNvPr>
          <p:cNvSpPr txBox="1"/>
          <p:nvPr/>
        </p:nvSpPr>
        <p:spPr>
          <a:xfrm>
            <a:off x="4902015" y="4186507"/>
            <a:ext cx="380118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Ultron: “</a:t>
            </a:r>
            <a:r>
              <a:rPr lang="en-US" altLang="zh-CN" sz="1600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 do you want, J.A.R.V.I.S.? You want me to stop? You want me to stop? No, no, no, no. You’re a relic. You’re a second-rate mind trying to be a first-rate mind.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</a:p>
          <a:p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J.A.R.V.I.S: “</a:t>
            </a:r>
            <a:r>
              <a:rPr lang="en-US" altLang="zh-CN" sz="1600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 am not a mind. I am an intelligence.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5826E10-A88D-DBD1-BE98-02FAEE04538A}"/>
              </a:ext>
            </a:extLst>
          </p:cNvPr>
          <p:cNvSpPr txBox="1"/>
          <p:nvPr/>
        </p:nvSpPr>
        <p:spPr>
          <a:xfrm>
            <a:off x="436067" y="4186507"/>
            <a:ext cx="41744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Tony </a:t>
            </a:r>
            <a:r>
              <a:rPr lang="en-US" altLang="zh-CN" sz="1600" dirty="0" err="1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Stark:“</a:t>
            </a:r>
            <a:r>
              <a:rPr lang="en-US" altLang="zh-CN" sz="1600" i="1" dirty="0" err="1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J.A.R.V.I.S</a:t>
            </a:r>
            <a:r>
              <a:rPr lang="en-US" altLang="zh-CN" sz="1600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., are you there?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</a:p>
          <a:p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J.A.R.V.I.S: “</a:t>
            </a:r>
            <a:r>
              <a:rPr lang="en-US" altLang="zh-CN" sz="1600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I’m always on standby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.”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95EEF00A-3258-4F04-E5E8-4988F25C0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015" y="1576556"/>
            <a:ext cx="3400198" cy="2163762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AD4E105A-27AA-60EC-B520-FFB21F69DD1F}"/>
              </a:ext>
            </a:extLst>
          </p:cNvPr>
          <p:cNvSpPr txBox="1"/>
          <p:nvPr/>
        </p:nvSpPr>
        <p:spPr>
          <a:xfrm>
            <a:off x="775277" y="5244865"/>
            <a:ext cx="26292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Source: 《Avengers: Age of Ultron》</a:t>
            </a:r>
            <a:endParaRPr lang="zh-CN" altLang="en-US" sz="11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226B34-354C-29E9-DD0B-784B21E511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38652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zh-CN" altLang="en-US" sz="2400" b="1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Artificial Intelligence</a:t>
            </a:r>
            <a:endParaRPr lang="zh-CN" altLang="en-US" sz="2400" b="1" i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7367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A0EE446-90B8-A24E-2A9E-A7E684D25B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340747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zh-CN" altLang="en-US" sz="24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Machine Learning</a:t>
            </a:r>
            <a:endParaRPr lang="zh-CN" altLang="en-US" sz="2400" b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连接符 5">
            <a:extLst>
              <a:ext uri="{FF2B5EF4-FFF2-40B4-BE49-F238E27FC236}">
                <a16:creationId xmlns:a16="http://schemas.microsoft.com/office/drawing/2014/main" id="{34560AF6-6F3F-8998-7C44-AF3315471C09}"/>
              </a:ext>
            </a:extLst>
          </p:cNvPr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F5F024A3-1D5B-9EE8-0AE8-7820515F0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29" y="1175038"/>
            <a:ext cx="4237061" cy="4507923"/>
          </a:xfrm>
          <a:prstGeom prst="rect">
            <a:avLst/>
          </a:prstGeom>
        </p:spPr>
      </p:pic>
      <p:sp>
        <p:nvSpPr>
          <p:cNvPr id="8" name="文本框 19">
            <a:extLst>
              <a:ext uri="{FF2B5EF4-FFF2-40B4-BE49-F238E27FC236}">
                <a16:creationId xmlns:a16="http://schemas.microsoft.com/office/drawing/2014/main" id="{76140163-0DB3-2026-51A6-69EE42B0ECA7}"/>
              </a:ext>
            </a:extLst>
          </p:cNvPr>
          <p:cNvSpPr txBox="1"/>
          <p:nvPr/>
        </p:nvSpPr>
        <p:spPr>
          <a:xfrm>
            <a:off x="4804719" y="1175038"/>
            <a:ext cx="4538978" cy="13234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Definition: 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Machine learning is a subset of AI that focuses on the development of algorithms that allow </a:t>
            </a:r>
            <a:r>
              <a:rPr lang="en-US" altLang="zh-CN" sz="1600" u="sng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computers to learn from and make predictions or decisions based on data.</a:t>
            </a:r>
            <a:endParaRPr lang="zh-CN" altLang="en-US" sz="1600" u="sng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19">
            <a:extLst>
              <a:ext uri="{FF2B5EF4-FFF2-40B4-BE49-F238E27FC236}">
                <a16:creationId xmlns:a16="http://schemas.microsoft.com/office/drawing/2014/main" id="{B969782E-9E75-4422-3ED5-8052A3473197}"/>
              </a:ext>
            </a:extLst>
          </p:cNvPr>
          <p:cNvSpPr txBox="1"/>
          <p:nvPr/>
        </p:nvSpPr>
        <p:spPr>
          <a:xfrm>
            <a:off x="4804719" y="3385460"/>
            <a:ext cx="453897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Application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</a:t>
            </a:r>
            <a:r>
              <a:rPr lang="zh-CN" altLang="en-US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Chatbots(ChatGPT-4o, Deepseek-R1), Personalized Medicine, Self-Driving </a:t>
            </a:r>
            <a:r>
              <a:rPr lang="en-US" altLang="zh-CN" sz="1600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etc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文本框 19">
            <a:extLst>
              <a:ext uri="{FF2B5EF4-FFF2-40B4-BE49-F238E27FC236}">
                <a16:creationId xmlns:a16="http://schemas.microsoft.com/office/drawing/2014/main" id="{5BE93B18-BF83-3195-F444-7966FC4D85CD}"/>
              </a:ext>
            </a:extLst>
          </p:cNvPr>
          <p:cNvSpPr txBox="1"/>
          <p:nvPr/>
        </p:nvSpPr>
        <p:spPr>
          <a:xfrm>
            <a:off x="4804719" y="5098186"/>
            <a:ext cx="4538978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Key skills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 Machine Learning Algorithms,  Big Data, Model Evaluation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4A9BE12-7598-3443-8DC9-913D1F883750}"/>
              </a:ext>
            </a:extLst>
          </p:cNvPr>
          <p:cNvSpPr txBox="1"/>
          <p:nvPr/>
        </p:nvSpPr>
        <p:spPr>
          <a:xfrm>
            <a:off x="292655" y="6058885"/>
            <a:ext cx="45389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Source: https://</a:t>
            </a:r>
            <a:r>
              <a:rPr lang="en-US" altLang="zh-CN" sz="1100" dirty="0" err="1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www.clicdata.com</a:t>
            </a: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/wp-content/uploads/2024/06/ai-ml-deep-learning-data-science-</a:t>
            </a:r>
            <a:r>
              <a:rPr lang="en-US" altLang="zh-CN" sz="1100" dirty="0" err="1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relationship.webp</a:t>
            </a:r>
            <a:endParaRPr lang="zh-CN" altLang="en-US" sz="1100" dirty="0">
              <a:solidFill>
                <a:srgbClr val="245192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B0AD9BE-27A2-CA61-1499-8086CEED6F3B}"/>
              </a:ext>
            </a:extLst>
          </p:cNvPr>
          <p:cNvGrpSpPr/>
          <p:nvPr/>
        </p:nvGrpSpPr>
        <p:grpSpPr>
          <a:xfrm>
            <a:off x="3433843" y="1341120"/>
            <a:ext cx="1397790" cy="2336177"/>
            <a:chOff x="3356517" y="-152156"/>
            <a:chExt cx="1397790" cy="2336177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C324D4AE-95DF-59A7-2927-D2A5B57354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56517" y="2004021"/>
              <a:ext cx="180000" cy="180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endParaRPr>
            </a:p>
          </p:txBody>
        </p:sp>
        <p:cxnSp>
          <p:nvCxnSpPr>
            <p:cNvPr id="14" name="直线连接符 13">
              <a:extLst>
                <a:ext uri="{FF2B5EF4-FFF2-40B4-BE49-F238E27FC236}">
                  <a16:creationId xmlns:a16="http://schemas.microsoft.com/office/drawing/2014/main" id="{B9ACC2AA-2806-5E86-3A8D-B829F93539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68075" y="-152156"/>
              <a:ext cx="1286232" cy="2228187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70788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049FE9F-0600-C2E8-E7B5-BDD08739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99" y="1517257"/>
            <a:ext cx="7772400" cy="3648062"/>
          </a:xfrm>
          <a:prstGeom prst="rect">
            <a:avLst/>
          </a:prstGeom>
        </p:spPr>
      </p:pic>
      <p:cxnSp>
        <p:nvCxnSpPr>
          <p:cNvPr id="4" name="直接连接符 5">
            <a:extLst>
              <a:ext uri="{FF2B5EF4-FFF2-40B4-BE49-F238E27FC236}">
                <a16:creationId xmlns:a16="http://schemas.microsoft.com/office/drawing/2014/main" id="{846E044F-EBF5-2E1D-3C41-54D67EDD2487}"/>
              </a:ext>
            </a:extLst>
          </p:cNvPr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9">
            <a:extLst>
              <a:ext uri="{FF2B5EF4-FFF2-40B4-BE49-F238E27FC236}">
                <a16:creationId xmlns:a16="http://schemas.microsoft.com/office/drawing/2014/main" id="{1D11662E-C329-3C5B-9E22-1E64C4204017}"/>
              </a:ext>
            </a:extLst>
          </p:cNvPr>
          <p:cNvSpPr txBox="1"/>
          <p:nvPr/>
        </p:nvSpPr>
        <p:spPr>
          <a:xfrm>
            <a:off x="302228" y="932482"/>
            <a:ext cx="8539541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development of deep learning encapsulates the brilliant contributions of countless geniuses across various fields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0256A6-7049-0655-7D26-8EE2424FE0AB}"/>
              </a:ext>
            </a:extLst>
          </p:cNvPr>
          <p:cNvSpPr txBox="1"/>
          <p:nvPr/>
        </p:nvSpPr>
        <p:spPr>
          <a:xfrm>
            <a:off x="575763" y="5530389"/>
            <a:ext cx="84455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Development stage: Computer invention -&gt; Perceptron -&gt; Multi-layered Perceptron -&gt; SVM -&gt; Deep Neural Neural Network -&gt; Transformer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3CEAD73-6B32-36C8-1D8A-E888C2DB09A8}"/>
              </a:ext>
            </a:extLst>
          </p:cNvPr>
          <p:cNvSpPr txBox="1"/>
          <p:nvPr/>
        </p:nvSpPr>
        <p:spPr>
          <a:xfrm>
            <a:off x="1498361" y="6396335"/>
            <a:ext cx="66003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Recommendation reading: </a:t>
            </a:r>
            <a:r>
              <a:rPr lang="en-US" altLang="zh-CN" sz="12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DEEP LEARNING 101 - PART 1: HISTORY AND BACKGROUND</a:t>
            </a:r>
            <a:endParaRPr lang="en-US" altLang="zh-CN" sz="12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CD671D-E7D3-0109-2BC3-CF341A5791DC}"/>
              </a:ext>
            </a:extLst>
          </p:cNvPr>
          <p:cNvSpPr txBox="1"/>
          <p:nvPr/>
        </p:nvSpPr>
        <p:spPr>
          <a:xfrm>
            <a:off x="2378736" y="5045665"/>
            <a:ext cx="48396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Source: </a:t>
            </a:r>
            <a:r>
              <a:rPr lang="zh-CN" altLang="en-US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http://beamlab.org/images/deep_learning_101/nn_timeline.jpg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CEEF7A1-18F7-9D7B-65A7-4DE90CF951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340747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zh-CN" altLang="en-US" sz="2400" b="1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Machine Learning</a:t>
            </a:r>
            <a:endParaRPr lang="zh-CN" altLang="en-US" sz="2400" b="1" i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8116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&#10;&#10;描述已自动生成">
            <a:extLst>
              <a:ext uri="{FF2B5EF4-FFF2-40B4-BE49-F238E27FC236}">
                <a16:creationId xmlns:a16="http://schemas.microsoft.com/office/drawing/2014/main" id="{98B950F7-3C29-01EF-1138-42C09BC98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81" y="1133759"/>
            <a:ext cx="4406329" cy="3325849"/>
          </a:xfrm>
          <a:prstGeom prst="rect">
            <a:avLst/>
          </a:prstGeom>
        </p:spPr>
      </p:pic>
      <p:cxnSp>
        <p:nvCxnSpPr>
          <p:cNvPr id="5" name="直接连接符 5">
            <a:extLst>
              <a:ext uri="{FF2B5EF4-FFF2-40B4-BE49-F238E27FC236}">
                <a16:creationId xmlns:a16="http://schemas.microsoft.com/office/drawing/2014/main" id="{9D62F872-2326-6ACD-0191-51DF186D6081}"/>
              </a:ext>
            </a:extLst>
          </p:cNvPr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A66348D9-C08B-C721-06DC-4B62D8F99B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63" t="10150" r="6438" b="7328"/>
          <a:stretch/>
        </p:blipFill>
        <p:spPr>
          <a:xfrm>
            <a:off x="182181" y="4647867"/>
            <a:ext cx="4063998" cy="2084009"/>
          </a:xfrm>
          <a:prstGeom prst="rect">
            <a:avLst/>
          </a:prstGeom>
        </p:spPr>
      </p:pic>
      <p:sp>
        <p:nvSpPr>
          <p:cNvPr id="7" name="文本框 19">
            <a:extLst>
              <a:ext uri="{FF2B5EF4-FFF2-40B4-BE49-F238E27FC236}">
                <a16:creationId xmlns:a16="http://schemas.microsoft.com/office/drawing/2014/main" id="{8360C4EA-DD8B-2E9B-4520-51B179E62B02}"/>
              </a:ext>
            </a:extLst>
          </p:cNvPr>
          <p:cNvSpPr txBox="1"/>
          <p:nvPr/>
        </p:nvSpPr>
        <p:spPr>
          <a:xfrm>
            <a:off x="4678595" y="1870587"/>
            <a:ext cx="4538978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450"/>
              </a:spcBef>
            </a:pP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Chatbots: a deep learning-based search algorithm designed to efficiently extract relevant patterns and insights from large datasets or unstructured data.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文本框 19">
            <a:extLst>
              <a:ext uri="{FF2B5EF4-FFF2-40B4-BE49-F238E27FC236}">
                <a16:creationId xmlns:a16="http://schemas.microsoft.com/office/drawing/2014/main" id="{A2A48774-171A-0C31-46F4-B51973F58999}"/>
              </a:ext>
            </a:extLst>
          </p:cNvPr>
          <p:cNvSpPr txBox="1"/>
          <p:nvPr/>
        </p:nvSpPr>
        <p:spPr>
          <a:xfrm>
            <a:off x="4678595" y="4995308"/>
            <a:ext cx="4538978" cy="1569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450"/>
              </a:spcBef>
            </a:pP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Computer vision: a field of artificial intelligence that enables machines to interpret, understand, and make decisions based on visual data from the world, such as images or videos, simulating the human visual system.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449A958-EDA6-E42F-2596-5A12553916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340747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zh-CN" altLang="en-US" sz="2400" b="1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Machine Learning</a:t>
            </a:r>
            <a:endParaRPr lang="zh-CN" altLang="en-US" sz="2400" b="1" i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6491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639783-298D-174F-75E5-FF95AE1F7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A1156EB-FAB6-7560-25AA-A4F9BC6EF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28031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en-US" altLang="zh-CN" sz="24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Deep Learning</a:t>
            </a:r>
            <a:endParaRPr lang="zh-CN" altLang="en-US" sz="2400" b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连接符 5">
            <a:extLst>
              <a:ext uri="{FF2B5EF4-FFF2-40B4-BE49-F238E27FC236}">
                <a16:creationId xmlns:a16="http://schemas.microsoft.com/office/drawing/2014/main" id="{BEC9EB35-56AB-6A27-0875-9D0E8D4BFEF5}"/>
              </a:ext>
            </a:extLst>
          </p:cNvPr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5ADD5F2C-A3F5-8161-A385-2BD2E3844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29" y="1175038"/>
            <a:ext cx="4237061" cy="4507923"/>
          </a:xfrm>
          <a:prstGeom prst="rect">
            <a:avLst/>
          </a:prstGeom>
        </p:spPr>
      </p:pic>
      <p:sp>
        <p:nvSpPr>
          <p:cNvPr id="8" name="文本框 19">
            <a:extLst>
              <a:ext uri="{FF2B5EF4-FFF2-40B4-BE49-F238E27FC236}">
                <a16:creationId xmlns:a16="http://schemas.microsoft.com/office/drawing/2014/main" id="{0C70A72B-52F8-50D5-956C-6E5C71E05FE0}"/>
              </a:ext>
            </a:extLst>
          </p:cNvPr>
          <p:cNvSpPr txBox="1"/>
          <p:nvPr/>
        </p:nvSpPr>
        <p:spPr>
          <a:xfrm>
            <a:off x="4804719" y="1130229"/>
            <a:ext cx="4538978" cy="18158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Definition: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Deep learning is a subset of machine learning that involves </a:t>
            </a:r>
            <a:r>
              <a:rPr lang="en-US" altLang="zh-CN" sz="1600" u="sng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neural networks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with many layers (deep neural networks). These networks are capable of learning from vast amounts of data and are particularly useful in tasks such as image and speech recognition.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19">
            <a:extLst>
              <a:ext uri="{FF2B5EF4-FFF2-40B4-BE49-F238E27FC236}">
                <a16:creationId xmlns:a16="http://schemas.microsoft.com/office/drawing/2014/main" id="{9EBC5B5D-F331-49EF-54B5-56D1D8BAA17A}"/>
              </a:ext>
            </a:extLst>
          </p:cNvPr>
          <p:cNvSpPr txBox="1"/>
          <p:nvPr/>
        </p:nvSpPr>
        <p:spPr>
          <a:xfrm>
            <a:off x="4804719" y="3496391"/>
            <a:ext cx="4150095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Application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 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Image and Video Recognition, Natural Language Processing (NLP)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文本框 19">
            <a:extLst>
              <a:ext uri="{FF2B5EF4-FFF2-40B4-BE49-F238E27FC236}">
                <a16:creationId xmlns:a16="http://schemas.microsoft.com/office/drawing/2014/main" id="{527CDD5F-A159-AD72-F2BA-608FF998E963}"/>
              </a:ext>
            </a:extLst>
          </p:cNvPr>
          <p:cNvSpPr txBox="1"/>
          <p:nvPr/>
        </p:nvSpPr>
        <p:spPr>
          <a:xfrm>
            <a:off x="4804719" y="5098186"/>
            <a:ext cx="4538978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13995" indent="-213995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altLang="zh-CN" sz="1600" b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Key skills</a:t>
            </a:r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: Neural Networks Algorithm</a:t>
            </a:r>
            <a:endParaRPr lang="zh-CN" altLang="en-US" sz="1600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E6B506A-1AEE-A204-185B-1A08644327CB}"/>
              </a:ext>
            </a:extLst>
          </p:cNvPr>
          <p:cNvSpPr txBox="1"/>
          <p:nvPr/>
        </p:nvSpPr>
        <p:spPr>
          <a:xfrm>
            <a:off x="292655" y="6058885"/>
            <a:ext cx="45389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Source: https://</a:t>
            </a:r>
            <a:r>
              <a:rPr lang="en-US" altLang="zh-CN" sz="1100" dirty="0" err="1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www.clicdata.com</a:t>
            </a: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/wp-content/uploads/2024/06/ai-ml-deep-learning-data-science-</a:t>
            </a:r>
            <a:r>
              <a:rPr lang="en-US" altLang="zh-CN" sz="1100" dirty="0" err="1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relationship.webp</a:t>
            </a:r>
            <a:endParaRPr lang="zh-CN" altLang="en-US" sz="1100" dirty="0">
              <a:solidFill>
                <a:srgbClr val="245192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470FD45C-E3A2-3E70-3A79-147388BAA0F8}"/>
              </a:ext>
            </a:extLst>
          </p:cNvPr>
          <p:cNvGrpSpPr/>
          <p:nvPr/>
        </p:nvGrpSpPr>
        <p:grpSpPr>
          <a:xfrm>
            <a:off x="2810712" y="1313026"/>
            <a:ext cx="2020921" cy="3080632"/>
            <a:chOff x="3356517" y="-896611"/>
            <a:chExt cx="2020921" cy="3080632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2DD7125F-441E-DA74-319B-8C9815912C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56517" y="2004021"/>
              <a:ext cx="180000" cy="180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n>
                  <a:solidFill>
                    <a:srgbClr val="C00000"/>
                  </a:solidFill>
                </a:ln>
                <a:solidFill>
                  <a:srgbClr val="C00000"/>
                </a:solidFill>
              </a:endParaRPr>
            </a:p>
          </p:txBody>
        </p:sp>
        <p:cxnSp>
          <p:nvCxnSpPr>
            <p:cNvPr id="12" name="直线连接符 11">
              <a:extLst>
                <a:ext uri="{FF2B5EF4-FFF2-40B4-BE49-F238E27FC236}">
                  <a16:creationId xmlns:a16="http://schemas.microsoft.com/office/drawing/2014/main" id="{02F18CDE-C22D-7401-0436-7682651D57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68075" y="-896611"/>
              <a:ext cx="1909363" cy="297264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4129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23EB89E-BAD2-E0C0-00AB-68C36D20D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641" y="1377902"/>
            <a:ext cx="4046483" cy="1729631"/>
          </a:xfrm>
          <a:prstGeom prst="rect">
            <a:avLst/>
          </a:prstGeom>
        </p:spPr>
      </p:pic>
      <p:cxnSp>
        <p:nvCxnSpPr>
          <p:cNvPr id="4" name="直接连接符 5">
            <a:extLst>
              <a:ext uri="{FF2B5EF4-FFF2-40B4-BE49-F238E27FC236}">
                <a16:creationId xmlns:a16="http://schemas.microsoft.com/office/drawing/2014/main" id="{A45C4378-C452-F94E-2008-72B95F3DFAD7}"/>
              </a:ext>
            </a:extLst>
          </p:cNvPr>
          <p:cNvCxnSpPr/>
          <p:nvPr/>
        </p:nvCxnSpPr>
        <p:spPr>
          <a:xfrm>
            <a:off x="-16510" y="690880"/>
            <a:ext cx="9144000" cy="0"/>
          </a:xfrm>
          <a:prstGeom prst="line">
            <a:avLst/>
          </a:prstGeom>
          <a:ln>
            <a:solidFill>
              <a:srgbClr val="2451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2FA90275-29E8-1F39-2D7C-22B24FFF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41" y="3107533"/>
            <a:ext cx="3741683" cy="192649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C80CE36-4303-3385-31AF-CE699D264F13}"/>
              </a:ext>
            </a:extLst>
          </p:cNvPr>
          <p:cNvSpPr txBox="1"/>
          <p:nvPr/>
        </p:nvSpPr>
        <p:spPr>
          <a:xfrm>
            <a:off x="435684" y="5119940"/>
            <a:ext cx="42624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Source: </a:t>
            </a:r>
            <a:r>
              <a:rPr lang="zh-CN" altLang="en-US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https://getthematic.com/insights/what-is-deep-learning/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FDF9D6C-20A8-CCA2-943F-2EF1AD299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0564" y="920113"/>
            <a:ext cx="2964500" cy="411921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F9D3A3B-3987-E98F-F03A-D8AD67693290}"/>
              </a:ext>
            </a:extLst>
          </p:cNvPr>
          <p:cNvSpPr txBox="1"/>
          <p:nvPr/>
        </p:nvSpPr>
        <p:spPr>
          <a:xfrm>
            <a:off x="5430564" y="5119940"/>
            <a:ext cx="340112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Vaswani </a:t>
            </a:r>
            <a:r>
              <a:rPr lang="en-US" altLang="zh-CN" sz="1100" i="1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et al.</a:t>
            </a: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, 2017. </a:t>
            </a:r>
            <a:r>
              <a:rPr lang="en-US" altLang="zh-CN" sz="1100" b="1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Attention is All You Need</a:t>
            </a: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i="1" dirty="0" err="1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NeurIPS</a:t>
            </a: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. </a:t>
            </a:r>
            <a:r>
              <a:rPr lang="en-US" altLang="zh-CN" sz="1100" dirty="0">
                <a:solidFill>
                  <a:srgbClr val="245192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arXiv:1706.03762</a:t>
            </a:r>
            <a:endParaRPr lang="zh-CN" altLang="en-US" sz="1100" dirty="0">
              <a:solidFill>
                <a:srgbClr val="245192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F70F3CF-72E9-6F3E-B009-BC3CFD53D54B}"/>
              </a:ext>
            </a:extLst>
          </p:cNvPr>
          <p:cNvSpPr txBox="1"/>
          <p:nvPr/>
        </p:nvSpPr>
        <p:spPr>
          <a:xfrm>
            <a:off x="1114288" y="5982454"/>
            <a:ext cx="28163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Neural Networks Model</a:t>
            </a:r>
            <a:endParaRPr lang="zh-CN" altLang="en-US" sz="16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0541D8B-3F42-B288-B369-CFA6F3F335F2}"/>
              </a:ext>
            </a:extLst>
          </p:cNvPr>
          <p:cNvSpPr txBox="1"/>
          <p:nvPr/>
        </p:nvSpPr>
        <p:spPr>
          <a:xfrm>
            <a:off x="5959715" y="5982454"/>
            <a:ext cx="23428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Transformer Model</a:t>
            </a:r>
            <a:endParaRPr lang="zh-CN" altLang="en-US" sz="16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8DED445-BEE7-0EF3-75B6-C082C3B224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2997"/>
            <a:ext cx="28031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ts val="600"/>
              </a:spcBef>
              <a:buFontTx/>
              <a:buNone/>
            </a:pPr>
            <a:r>
              <a:rPr lang="en-US" altLang="zh-CN" sz="2400" b="1" i="1" dirty="0">
                <a:solidFill>
                  <a:srgbClr val="2451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Deep Learning</a:t>
            </a:r>
            <a:endParaRPr lang="zh-CN" altLang="en-US" sz="2400" b="1" i="1" dirty="0">
              <a:solidFill>
                <a:srgbClr val="24519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79234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GIzNDIxMzQzN2M5ZGIwZTI4MTc2ZWU2YTAxZWZiMzY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284</TotalTime>
  <Words>943</Words>
  <Application>Microsoft Macintosh PowerPoint</Application>
  <PresentationFormat>全屏显示(4:3)</PresentationFormat>
  <Paragraphs>69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</vt:lpstr>
      <vt:lpstr>微软雅黑</vt:lpstr>
      <vt:lpstr>Arial</vt:lpstr>
      <vt:lpstr>Calibri</vt:lpstr>
      <vt:lpstr>Calibri Light</vt:lpstr>
      <vt:lpstr>Cooper Black</vt:lpstr>
      <vt:lpstr>Trebuchet MS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Bowen Li</dc:creator>
  <cp:lastModifiedBy>无月 神</cp:lastModifiedBy>
  <cp:revision>322</cp:revision>
  <dcterms:created xsi:type="dcterms:W3CDTF">2023-11-28T03:34:00Z</dcterms:created>
  <dcterms:modified xsi:type="dcterms:W3CDTF">2025-02-16T12:17:38Z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BDC945F6A541468D9D39900A97056111_13</vt:lpwstr>
  </property>
  <property fmtid="{D5CDD505-2E9C-101B-9397-08002B2CF9AE}" pid="3" name="KSOProductBuildVer">
    <vt:lpwstr>2052-12.1.0.15712</vt:lpwstr>
  </property>
</Properties>
</file>

<file path=docProps/thumbnail.jpeg>
</file>